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4" r:id="rId4"/>
    <p:sldMasterId id="214748367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Lst>
  <p:sldSz cy="10287000" cx="18288000"/>
  <p:notesSz cx="6858000" cy="9144000"/>
  <p:embeddedFontLst>
    <p:embeddedFont>
      <p:font typeface="Montserrat SemiBold"/>
      <p:regular r:id="rId35"/>
      <p:bold r:id="rId36"/>
      <p:italic r:id="rId37"/>
      <p:boldItalic r:id="rId38"/>
    </p:embeddedFont>
    <p:embeddedFont>
      <p:font typeface="Montserrat"/>
      <p:bold r:id="rId39"/>
      <p:boldItalic r:id="rId40"/>
    </p:embeddedFont>
    <p:embeddedFont>
      <p:font typeface="Montserrat Medium"/>
      <p:regular r:id="rId41"/>
      <p:bold r:id="rId42"/>
      <p:italic r:id="rId43"/>
      <p:boldItalic r:id="rId44"/>
    </p:embeddedFont>
    <p:embeddedFont>
      <p:font typeface="Montserrat Light"/>
      <p:regular r:id="rId45"/>
      <p:bold r:id="rId46"/>
      <p:italic r:id="rId47"/>
      <p:boldItalic r:id="rId48"/>
    </p:embeddedFont>
    <p:embeddedFont>
      <p:font typeface="Open Sans"/>
      <p:regular r:id="rId49"/>
      <p:bold r:id="rId50"/>
      <p:italic r:id="rId51"/>
      <p:boldItalic r:id="rId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ontserrat-boldItalic.fntdata"/><Relationship Id="rId42" Type="http://schemas.openxmlformats.org/officeDocument/2006/relationships/font" Target="fonts/MontserratMedium-bold.fntdata"/><Relationship Id="rId41" Type="http://schemas.openxmlformats.org/officeDocument/2006/relationships/font" Target="fonts/MontserratMedium-regular.fntdata"/><Relationship Id="rId44" Type="http://schemas.openxmlformats.org/officeDocument/2006/relationships/font" Target="fonts/MontserratMedium-boldItalic.fntdata"/><Relationship Id="rId43" Type="http://schemas.openxmlformats.org/officeDocument/2006/relationships/font" Target="fonts/MontserratMedium-italic.fntdata"/><Relationship Id="rId46" Type="http://schemas.openxmlformats.org/officeDocument/2006/relationships/font" Target="fonts/MontserratLight-bold.fntdata"/><Relationship Id="rId45" Type="http://schemas.openxmlformats.org/officeDocument/2006/relationships/font" Target="fonts/MontserratLight-regular.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MontserratLight-boldItalic.fntdata"/><Relationship Id="rId47" Type="http://schemas.openxmlformats.org/officeDocument/2006/relationships/font" Target="fonts/MontserratLight-italic.fntdata"/><Relationship Id="rId49" Type="http://schemas.openxmlformats.org/officeDocument/2006/relationships/font" Target="fonts/OpenSans-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font" Target="fonts/MontserratSemiBold-regular.fntdata"/><Relationship Id="rId34" Type="http://schemas.openxmlformats.org/officeDocument/2006/relationships/slide" Target="slides/slide28.xml"/><Relationship Id="rId37" Type="http://schemas.openxmlformats.org/officeDocument/2006/relationships/font" Target="fonts/MontserratSemiBold-italic.fntdata"/><Relationship Id="rId36" Type="http://schemas.openxmlformats.org/officeDocument/2006/relationships/font" Target="fonts/MontserratSemiBold-bold.fntdata"/><Relationship Id="rId39" Type="http://schemas.openxmlformats.org/officeDocument/2006/relationships/font" Target="fonts/Montserrat-bold.fntdata"/><Relationship Id="rId38" Type="http://schemas.openxmlformats.org/officeDocument/2006/relationships/font" Target="fonts/MontserratSemiBold-bold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OpenSans-italic.fntdata"/><Relationship Id="rId50" Type="http://schemas.openxmlformats.org/officeDocument/2006/relationships/font" Target="fonts/OpenSans-bold.fntdata"/><Relationship Id="rId52" Type="http://schemas.openxmlformats.org/officeDocument/2006/relationships/font" Target="fonts/OpenSans-bold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 name="Google Shape;177;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0" name="Google Shape;27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c2f90bebce_2_10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So many parents need these skills. Limited time.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tips and tricks any parent can use </a:t>
            </a:r>
            <a:endParaRPr/>
          </a:p>
        </p:txBody>
      </p:sp>
      <p:sp>
        <p:nvSpPr>
          <p:cNvPr id="281" name="Google Shape;281;g2c2f90bebce_2_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2c219e14dd2_1_1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5" name="Google Shape;305;g2c219e14dd2_1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c1de19ee9d_0_10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8" name="Google Shape;318;g2c1de19ee9d_0_1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2c02df6540c_0_123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8" name="Google Shape;328;g2c02df6540c_0_12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2c1de19ee9d_0_48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9" name="Google Shape;339;g2c1de19ee9d_0_4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2c1de19ee9d_0_49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9" name="Google Shape;349;g2c1de19ee9d_0_4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2c1de19ee9d_0_5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0" name="Google Shape;360;g2c1de19ee9d_0_5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c219e14dd2_1_2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0" name="Google Shape;370;g2c219e14dd2_1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26ac46e2927_0_13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1" name="Google Shape;381;g26ac46e2927_0_1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c1de19ee9d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 name="Google Shape;186;g2c1de19ee9d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2c219e14dd2_1_7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0" name="Google Shape;390;g2c219e14dd2_1_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26b9344074c_2_26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7" name="Google Shape;397;g26b9344074c_2_2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26b9344074c_2_28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4" name="Google Shape;404;g26b9344074c_2_2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26b9344074c_2_27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1" name="Google Shape;411;g26b9344074c_2_2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2c02df6540c_0_93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9" name="Google Shape;419;g2c02df6540c_0_9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1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8" name="Google Shape;42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5" name="Google Shape;43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2c219e14dd2_1_9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2" name="Google Shape;442;g2c219e14dd2_1_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2c219e14dd2_1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0" name="Google Shape;450;g2c219e14dd2_1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 name="Google Shape;19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6a452029bf_0_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 name="Google Shape;203;g26a452029bf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2c219e14dd2_1_3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So many parents need these skills. </a:t>
            </a:r>
            <a:r>
              <a:rPr lang="en-US"/>
              <a:t>Limited</a:t>
            </a:r>
            <a:r>
              <a:rPr lang="en-US"/>
              <a:t> time.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tips and tricks any parent can use </a:t>
            </a:r>
            <a:endParaRPr/>
          </a:p>
        </p:txBody>
      </p:sp>
      <p:sp>
        <p:nvSpPr>
          <p:cNvPr id="221" name="Google Shape;221;g2c219e14dd2_1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6ac46e2927_0_9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0" name="Google Shape;230;g26ac46e2927_0_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6b9344074c_0_3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0" name="Google Shape;240;g26b9344074c_0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6b9344074c_0_4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9" name="Google Shape;249;g26b9344074c_0_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c219e14dd2_1_6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1" name="Google Shape;261;g2c219e14dd2_1_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2"/>
          <p:cNvSpPr txBox="1"/>
          <p:nvPr>
            <p:ph idx="10" type="dt"/>
          </p:nvPr>
        </p:nvSpPr>
        <p:spPr>
          <a:xfrm>
            <a:off x="457200" y="6356356"/>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2"/>
          <p:cNvSpPr txBox="1"/>
          <p:nvPr>
            <p:ph idx="11" type="ftr"/>
          </p:nvPr>
        </p:nvSpPr>
        <p:spPr>
          <a:xfrm>
            <a:off x="3124200" y="6356356"/>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2"/>
          <p:cNvSpPr txBox="1"/>
          <p:nvPr>
            <p:ph idx="12" type="sldNum"/>
          </p:nvPr>
        </p:nvSpPr>
        <p:spPr>
          <a:xfrm>
            <a:off x="6553200" y="6356356"/>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rot="5400000">
            <a:off x="2309019" y="-251612"/>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11"/>
          <p:cNvSpPr txBox="1"/>
          <p:nvPr>
            <p:ph idx="10" type="dt"/>
          </p:nvPr>
        </p:nvSpPr>
        <p:spPr>
          <a:xfrm>
            <a:off x="457200" y="6356356"/>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3124200" y="6356356"/>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6553200" y="6356356"/>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4732338" y="2171707"/>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
          <p:cNvSpPr txBox="1"/>
          <p:nvPr>
            <p:ph idx="1" type="body"/>
          </p:nvPr>
        </p:nvSpPr>
        <p:spPr>
          <a:xfrm rot="5400000">
            <a:off x="541338" y="190506"/>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12"/>
          <p:cNvSpPr txBox="1"/>
          <p:nvPr>
            <p:ph idx="10" type="dt"/>
          </p:nvPr>
        </p:nvSpPr>
        <p:spPr>
          <a:xfrm>
            <a:off x="457200" y="6356356"/>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3124200" y="6356356"/>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6553200" y="6356356"/>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4" name="Shape 84"/>
        <p:cNvGrpSpPr/>
        <p:nvPr/>
      </p:nvGrpSpPr>
      <p:grpSpPr>
        <a:xfrm>
          <a:off x="0" y="0"/>
          <a:ext cx="0" cy="0"/>
          <a:chOff x="0" y="0"/>
          <a:chExt cx="0" cy="0"/>
        </a:xfrm>
      </p:grpSpPr>
      <p:sp>
        <p:nvSpPr>
          <p:cNvPr id="85" name="Google Shape;85;p13"/>
          <p:cNvSpPr txBox="1"/>
          <p:nvPr>
            <p:ph type="title"/>
          </p:nvPr>
        </p:nvSpPr>
        <p:spPr>
          <a:xfrm>
            <a:off x="623400" y="890050"/>
            <a:ext cx="17041200" cy="1145400"/>
          </a:xfrm>
          <a:prstGeom prst="rect">
            <a:avLst/>
          </a:prstGeom>
        </p:spPr>
        <p:txBody>
          <a:bodyPr anchorCtr="0" anchor="ctr" bIns="45700" lIns="91425" spcFirstLastPara="1" rIns="91425" wrap="square" tIns="45700">
            <a:normAutofit/>
          </a:bodyPr>
          <a:lstStyle>
            <a:lvl1pPr lvl="0" rtl="0">
              <a:spcBef>
                <a:spcPts val="0"/>
              </a:spcBef>
              <a:spcAft>
                <a:spcPts val="0"/>
              </a:spcAft>
              <a:buSzPts val="33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6" name="Google Shape;86;p13"/>
          <p:cNvSpPr txBox="1"/>
          <p:nvPr>
            <p:ph idx="1" type="body"/>
          </p:nvPr>
        </p:nvSpPr>
        <p:spPr>
          <a:xfrm>
            <a:off x="623400" y="2304950"/>
            <a:ext cx="17041200" cy="6832800"/>
          </a:xfrm>
          <a:prstGeom prst="rect">
            <a:avLst/>
          </a:prstGeom>
        </p:spPr>
        <p:txBody>
          <a:bodyPr anchorCtr="0" anchor="t" bIns="45700" lIns="91425" spcFirstLastPara="1" rIns="91425" wrap="square" tIns="45700">
            <a:normAutofit/>
          </a:bodyPr>
          <a:lstStyle>
            <a:lvl1pPr indent="-381000" lvl="0" marL="457200" rtl="0">
              <a:spcBef>
                <a:spcPts val="480"/>
              </a:spcBef>
              <a:spcAft>
                <a:spcPts val="0"/>
              </a:spcAft>
              <a:buSzPts val="2400"/>
              <a:buChar char="•"/>
              <a:defRPr/>
            </a:lvl1pPr>
            <a:lvl2pPr indent="-361950" lvl="1" marL="914400" rtl="0">
              <a:spcBef>
                <a:spcPts val="420"/>
              </a:spcBef>
              <a:spcAft>
                <a:spcPts val="0"/>
              </a:spcAft>
              <a:buSzPts val="2100"/>
              <a:buChar char="–"/>
              <a:defRPr/>
            </a:lvl2pPr>
            <a:lvl3pPr indent="-342900" lvl="2" marL="1371600" rtl="0">
              <a:spcBef>
                <a:spcPts val="360"/>
              </a:spcBef>
              <a:spcAft>
                <a:spcPts val="0"/>
              </a:spcAft>
              <a:buSzPts val="1800"/>
              <a:buChar char="•"/>
              <a:defRPr/>
            </a:lvl3pPr>
            <a:lvl4pPr indent="-323850" lvl="3" marL="1828800" rtl="0">
              <a:spcBef>
                <a:spcPts val="300"/>
              </a:spcBef>
              <a:spcAft>
                <a:spcPts val="0"/>
              </a:spcAft>
              <a:buSzPts val="1500"/>
              <a:buChar char="–"/>
              <a:defRPr/>
            </a:lvl4pPr>
            <a:lvl5pPr indent="-323850" lvl="4" marL="2286000" rtl="0">
              <a:spcBef>
                <a:spcPts val="300"/>
              </a:spcBef>
              <a:spcAft>
                <a:spcPts val="0"/>
              </a:spcAft>
              <a:buSzPts val="1500"/>
              <a:buChar char="»"/>
              <a:defRPr/>
            </a:lvl5pPr>
            <a:lvl6pPr indent="-323850" lvl="5" marL="2743200" rtl="0">
              <a:spcBef>
                <a:spcPts val="300"/>
              </a:spcBef>
              <a:spcAft>
                <a:spcPts val="0"/>
              </a:spcAft>
              <a:buSzPts val="1500"/>
              <a:buChar char="•"/>
              <a:defRPr/>
            </a:lvl6pPr>
            <a:lvl7pPr indent="-323850" lvl="6" marL="3200400" rtl="0">
              <a:spcBef>
                <a:spcPts val="300"/>
              </a:spcBef>
              <a:spcAft>
                <a:spcPts val="0"/>
              </a:spcAft>
              <a:buSzPts val="1500"/>
              <a:buChar char="•"/>
              <a:defRPr/>
            </a:lvl7pPr>
            <a:lvl8pPr indent="-323850" lvl="7" marL="3657600" rtl="0">
              <a:spcBef>
                <a:spcPts val="300"/>
              </a:spcBef>
              <a:spcAft>
                <a:spcPts val="0"/>
              </a:spcAft>
              <a:buSzPts val="1500"/>
              <a:buChar char="•"/>
              <a:defRPr/>
            </a:lvl8pPr>
            <a:lvl9pPr indent="-323850" lvl="8" marL="4114800" rtl="0">
              <a:spcBef>
                <a:spcPts val="300"/>
              </a:spcBef>
              <a:spcAft>
                <a:spcPts val="0"/>
              </a:spcAft>
              <a:buSzPts val="1500"/>
              <a:buChar char="•"/>
              <a:defRPr/>
            </a:lvl9pPr>
          </a:lstStyle>
          <a:p/>
        </p:txBody>
      </p:sp>
      <p:sp>
        <p:nvSpPr>
          <p:cNvPr id="87" name="Google Shape;87;p13"/>
          <p:cNvSpPr txBox="1"/>
          <p:nvPr>
            <p:ph idx="12" type="sldNum"/>
          </p:nvPr>
        </p:nvSpPr>
        <p:spPr>
          <a:xfrm>
            <a:off x="16944916" y="9326434"/>
            <a:ext cx="1097400" cy="7872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88" name="Shape 88"/>
        <p:cNvGrpSpPr/>
        <p:nvPr/>
      </p:nvGrpSpPr>
      <p:grpSpPr>
        <a:xfrm>
          <a:off x="0" y="0"/>
          <a:ext cx="0" cy="0"/>
          <a:chOff x="0" y="0"/>
          <a:chExt cx="0" cy="0"/>
        </a:xfrm>
      </p:grpSpPr>
      <p:sp>
        <p:nvSpPr>
          <p:cNvPr id="89" name="Google Shape;89;p14"/>
          <p:cNvSpPr txBox="1"/>
          <p:nvPr>
            <p:ph idx="12" type="sldNum"/>
          </p:nvPr>
        </p:nvSpPr>
        <p:spPr>
          <a:xfrm>
            <a:off x="16944916" y="9326434"/>
            <a:ext cx="1097700" cy="7869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
        <p:nvSpPr>
          <p:cNvPr id="90" name="Google Shape;90;p14"/>
          <p:cNvSpPr txBox="1"/>
          <p:nvPr>
            <p:ph idx="2" type="sldNum"/>
          </p:nvPr>
        </p:nvSpPr>
        <p:spPr>
          <a:xfrm>
            <a:off x="0" y="8892850"/>
            <a:ext cx="1715100" cy="1285800"/>
          </a:xfrm>
          <a:prstGeom prst="rect">
            <a:avLst/>
          </a:prstGeom>
        </p:spPr>
        <p:txBody>
          <a:bodyPr anchorCtr="0" anchor="ctr" bIns="45700" lIns="91425" spcFirstLastPara="1" rIns="91425" wrap="square" tIns="45700">
            <a:noAutofit/>
          </a:bodyPr>
          <a:lstStyle>
            <a:lvl1pPr lvl="0" rtl="0" algn="ctr">
              <a:buNone/>
              <a:defRPr b="1" sz="8400">
                <a:solidFill>
                  <a:schemeClr val="lt1"/>
                </a:solidFill>
                <a:latin typeface="Open Sans"/>
                <a:ea typeface="Open Sans"/>
                <a:cs typeface="Open Sans"/>
                <a:sym typeface="Open Sans"/>
              </a:defRPr>
            </a:lvl1pPr>
            <a:lvl2pPr lvl="1" rtl="0" algn="ctr">
              <a:buNone/>
              <a:defRPr b="1" sz="8400">
                <a:solidFill>
                  <a:schemeClr val="lt1"/>
                </a:solidFill>
                <a:latin typeface="Open Sans"/>
                <a:ea typeface="Open Sans"/>
                <a:cs typeface="Open Sans"/>
                <a:sym typeface="Open Sans"/>
              </a:defRPr>
            </a:lvl2pPr>
            <a:lvl3pPr lvl="2" rtl="0" algn="ctr">
              <a:buNone/>
              <a:defRPr b="1" sz="8400">
                <a:solidFill>
                  <a:schemeClr val="lt1"/>
                </a:solidFill>
                <a:latin typeface="Open Sans"/>
                <a:ea typeface="Open Sans"/>
                <a:cs typeface="Open Sans"/>
                <a:sym typeface="Open Sans"/>
              </a:defRPr>
            </a:lvl3pPr>
            <a:lvl4pPr lvl="3" rtl="0" algn="ctr">
              <a:buNone/>
              <a:defRPr b="1" sz="8400">
                <a:solidFill>
                  <a:schemeClr val="lt1"/>
                </a:solidFill>
                <a:latin typeface="Open Sans"/>
                <a:ea typeface="Open Sans"/>
                <a:cs typeface="Open Sans"/>
                <a:sym typeface="Open Sans"/>
              </a:defRPr>
            </a:lvl4pPr>
            <a:lvl5pPr lvl="4" rtl="0" algn="ctr">
              <a:buNone/>
              <a:defRPr b="1" sz="8400">
                <a:solidFill>
                  <a:schemeClr val="lt1"/>
                </a:solidFill>
                <a:latin typeface="Open Sans"/>
                <a:ea typeface="Open Sans"/>
                <a:cs typeface="Open Sans"/>
                <a:sym typeface="Open Sans"/>
              </a:defRPr>
            </a:lvl5pPr>
            <a:lvl6pPr lvl="5" rtl="0" algn="ctr">
              <a:buNone/>
              <a:defRPr b="1" sz="8400">
                <a:solidFill>
                  <a:schemeClr val="lt1"/>
                </a:solidFill>
                <a:latin typeface="Open Sans"/>
                <a:ea typeface="Open Sans"/>
                <a:cs typeface="Open Sans"/>
                <a:sym typeface="Open Sans"/>
              </a:defRPr>
            </a:lvl6pPr>
            <a:lvl7pPr lvl="6" rtl="0" algn="ctr">
              <a:buNone/>
              <a:defRPr b="1" sz="8400">
                <a:solidFill>
                  <a:schemeClr val="lt1"/>
                </a:solidFill>
                <a:latin typeface="Open Sans"/>
                <a:ea typeface="Open Sans"/>
                <a:cs typeface="Open Sans"/>
                <a:sym typeface="Open Sans"/>
              </a:defRPr>
            </a:lvl7pPr>
            <a:lvl8pPr lvl="7" rtl="0" algn="ctr">
              <a:buNone/>
              <a:defRPr b="1" sz="8400">
                <a:solidFill>
                  <a:schemeClr val="lt1"/>
                </a:solidFill>
                <a:latin typeface="Open Sans"/>
                <a:ea typeface="Open Sans"/>
                <a:cs typeface="Open Sans"/>
                <a:sym typeface="Open Sans"/>
              </a:defRPr>
            </a:lvl8pPr>
            <a:lvl9pPr lvl="8" rtl="0" algn="ctr">
              <a:buNone/>
              <a:defRPr b="1" sz="8400">
                <a:solidFill>
                  <a:schemeClr val="lt1"/>
                </a:solidFill>
                <a:latin typeface="Open Sans"/>
                <a:ea typeface="Open Sans"/>
                <a:cs typeface="Open Sans"/>
                <a:sym typeface="Open Sans"/>
              </a:defRPr>
            </a:lvl9pPr>
          </a:lstStyle>
          <a:p>
            <a:pPr indent="0" lvl="0" marL="0" rtl="0" algn="ctr">
              <a:spcBef>
                <a:spcPts val="0"/>
              </a:spcBef>
              <a:spcAft>
                <a:spcPts val="0"/>
              </a:spcAft>
              <a:buNone/>
            </a:pPr>
            <a:fld id="{00000000-1234-1234-1234-123412341234}" type="slidenum">
              <a:rPr lang="en-US"/>
              <a:t>‹#›</a:t>
            </a:fld>
            <a:endParaRPr/>
          </a:p>
        </p:txBody>
      </p:sp>
      <p:pic>
        <p:nvPicPr>
          <p:cNvPr id="91" name="Google Shape;91;p14"/>
          <p:cNvPicPr preferRelativeResize="0"/>
          <p:nvPr/>
        </p:nvPicPr>
        <p:blipFill rotWithShape="1">
          <a:blip r:embed="rId2">
            <a:alphaModFix/>
          </a:blip>
          <a:srcRect b="45764" l="0" r="24573" t="0"/>
          <a:stretch/>
        </p:blipFill>
        <p:spPr>
          <a:xfrm flipH="1" rot="-5400000">
            <a:off x="12473374" y="4428676"/>
            <a:ext cx="10345253" cy="14879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8" name="Shape 98"/>
        <p:cNvGrpSpPr/>
        <p:nvPr/>
      </p:nvGrpSpPr>
      <p:grpSpPr>
        <a:xfrm>
          <a:off x="0" y="0"/>
          <a:ext cx="0" cy="0"/>
          <a:chOff x="0" y="0"/>
          <a:chExt cx="0" cy="0"/>
        </a:xfrm>
      </p:grpSpPr>
      <p:sp>
        <p:nvSpPr>
          <p:cNvPr id="99" name="Google Shape;99;p16"/>
          <p:cNvSpPr txBox="1"/>
          <p:nvPr>
            <p:ph idx="10" type="dt"/>
          </p:nvPr>
        </p:nvSpPr>
        <p:spPr>
          <a:xfrm>
            <a:off x="457200" y="6356356"/>
            <a:ext cx="2133600" cy="365100"/>
          </a:xfrm>
          <a:prstGeom prst="rect">
            <a:avLst/>
          </a:prstGeom>
          <a:noFill/>
          <a:ln>
            <a:noFill/>
          </a:ln>
        </p:spPr>
        <p:txBody>
          <a:bodyPr anchorCtr="0" anchor="ctr" bIns="45725" lIns="91425" spcFirstLastPara="1" rIns="91425" wrap="square" tIns="4572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0" name="Google Shape;100;p16"/>
          <p:cNvSpPr txBox="1"/>
          <p:nvPr>
            <p:ph idx="11" type="ftr"/>
          </p:nvPr>
        </p:nvSpPr>
        <p:spPr>
          <a:xfrm>
            <a:off x="3124200" y="6356356"/>
            <a:ext cx="2895900" cy="365100"/>
          </a:xfrm>
          <a:prstGeom prst="rect">
            <a:avLst/>
          </a:prstGeom>
          <a:noFill/>
          <a:ln>
            <a:noFill/>
          </a:ln>
        </p:spPr>
        <p:txBody>
          <a:bodyPr anchorCtr="0" anchor="ctr" bIns="45725" lIns="91425" spcFirstLastPara="1" rIns="91425" wrap="square" tIns="4572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1" name="Google Shape;101;p16"/>
          <p:cNvSpPr txBox="1"/>
          <p:nvPr>
            <p:ph idx="12" type="sldNum"/>
          </p:nvPr>
        </p:nvSpPr>
        <p:spPr>
          <a:xfrm>
            <a:off x="6553200" y="6356356"/>
            <a:ext cx="2133600" cy="365100"/>
          </a:xfrm>
          <a:prstGeom prst="rect">
            <a:avLst/>
          </a:prstGeom>
          <a:noFill/>
          <a:ln>
            <a:noFill/>
          </a:ln>
        </p:spPr>
        <p:txBody>
          <a:bodyPr anchorCtr="0" anchor="ctr" bIns="45725" lIns="91425" spcFirstLastPara="1" rIns="91425" wrap="square" tIns="457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2" name="Shape 102"/>
        <p:cNvGrpSpPr/>
        <p:nvPr/>
      </p:nvGrpSpPr>
      <p:grpSpPr>
        <a:xfrm>
          <a:off x="0" y="0"/>
          <a:ext cx="0" cy="0"/>
          <a:chOff x="0" y="0"/>
          <a:chExt cx="0" cy="0"/>
        </a:xfrm>
      </p:grpSpPr>
      <p:sp>
        <p:nvSpPr>
          <p:cNvPr id="103" name="Google Shape;103;p17"/>
          <p:cNvSpPr txBox="1"/>
          <p:nvPr>
            <p:ph type="ctrTitle"/>
          </p:nvPr>
        </p:nvSpPr>
        <p:spPr>
          <a:xfrm>
            <a:off x="685800" y="2130425"/>
            <a:ext cx="7772400" cy="1470300"/>
          </a:xfrm>
          <a:prstGeom prst="rect">
            <a:avLst/>
          </a:prstGeom>
          <a:noFill/>
          <a:ln>
            <a:noFill/>
          </a:ln>
        </p:spPr>
        <p:txBody>
          <a:bodyPr anchorCtr="0" anchor="ctr" bIns="45725" lIns="91425" spcFirstLastPara="1" rIns="91425" wrap="square" tIns="45725">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4" name="Google Shape;104;p17"/>
          <p:cNvSpPr txBox="1"/>
          <p:nvPr>
            <p:ph idx="1" type="subTitle"/>
          </p:nvPr>
        </p:nvSpPr>
        <p:spPr>
          <a:xfrm>
            <a:off x="1371600" y="3886200"/>
            <a:ext cx="6400800" cy="1752900"/>
          </a:xfrm>
          <a:prstGeom prst="rect">
            <a:avLst/>
          </a:prstGeom>
          <a:noFill/>
          <a:ln>
            <a:noFill/>
          </a:ln>
        </p:spPr>
        <p:txBody>
          <a:bodyPr anchorCtr="0" anchor="t" bIns="45725" lIns="91425" spcFirstLastPara="1" rIns="91425" wrap="square" tIns="45725">
            <a:normAutofit/>
          </a:bodyPr>
          <a:lstStyle>
            <a:lvl1pPr lvl="0" rtl="0" algn="ctr">
              <a:spcBef>
                <a:spcPts val="500"/>
              </a:spcBef>
              <a:spcAft>
                <a:spcPts val="0"/>
              </a:spcAft>
              <a:buClr>
                <a:srgbClr val="888888"/>
              </a:buClr>
              <a:buSzPts val="2400"/>
              <a:buNone/>
              <a:defRPr>
                <a:solidFill>
                  <a:srgbClr val="888888"/>
                </a:solidFill>
              </a:defRPr>
            </a:lvl1pPr>
            <a:lvl2pPr lvl="1" rtl="0" algn="ctr">
              <a:spcBef>
                <a:spcPts val="500"/>
              </a:spcBef>
              <a:spcAft>
                <a:spcPts val="0"/>
              </a:spcAft>
              <a:buClr>
                <a:srgbClr val="888888"/>
              </a:buClr>
              <a:buSzPts val="2100"/>
              <a:buNone/>
              <a:defRPr>
                <a:solidFill>
                  <a:srgbClr val="888888"/>
                </a:solidFill>
              </a:defRPr>
            </a:lvl2pPr>
            <a:lvl3pPr lvl="2" rtl="0" algn="ctr">
              <a:spcBef>
                <a:spcPts val="300"/>
              </a:spcBef>
              <a:spcAft>
                <a:spcPts val="0"/>
              </a:spcAft>
              <a:buClr>
                <a:srgbClr val="888888"/>
              </a:buClr>
              <a:buSzPts val="1800"/>
              <a:buNone/>
              <a:defRPr>
                <a:solidFill>
                  <a:srgbClr val="888888"/>
                </a:solidFill>
              </a:defRPr>
            </a:lvl3pPr>
            <a:lvl4pPr lvl="3" rtl="0" algn="ctr">
              <a:spcBef>
                <a:spcPts val="300"/>
              </a:spcBef>
              <a:spcAft>
                <a:spcPts val="0"/>
              </a:spcAft>
              <a:buClr>
                <a:srgbClr val="888888"/>
              </a:buClr>
              <a:buSzPts val="1500"/>
              <a:buNone/>
              <a:defRPr>
                <a:solidFill>
                  <a:srgbClr val="888888"/>
                </a:solidFill>
              </a:defRPr>
            </a:lvl4pPr>
            <a:lvl5pPr lvl="4" rtl="0" algn="ctr">
              <a:spcBef>
                <a:spcPts val="300"/>
              </a:spcBef>
              <a:spcAft>
                <a:spcPts val="0"/>
              </a:spcAft>
              <a:buClr>
                <a:srgbClr val="888888"/>
              </a:buClr>
              <a:buSzPts val="1500"/>
              <a:buNone/>
              <a:defRPr>
                <a:solidFill>
                  <a:srgbClr val="888888"/>
                </a:solidFill>
              </a:defRPr>
            </a:lvl5pPr>
            <a:lvl6pPr lvl="5" rtl="0" algn="ctr">
              <a:spcBef>
                <a:spcPts val="300"/>
              </a:spcBef>
              <a:spcAft>
                <a:spcPts val="0"/>
              </a:spcAft>
              <a:buClr>
                <a:srgbClr val="888888"/>
              </a:buClr>
              <a:buSzPts val="1500"/>
              <a:buNone/>
              <a:defRPr>
                <a:solidFill>
                  <a:srgbClr val="888888"/>
                </a:solidFill>
              </a:defRPr>
            </a:lvl6pPr>
            <a:lvl7pPr lvl="6" rtl="0" algn="ctr">
              <a:spcBef>
                <a:spcPts val="300"/>
              </a:spcBef>
              <a:spcAft>
                <a:spcPts val="0"/>
              </a:spcAft>
              <a:buClr>
                <a:srgbClr val="888888"/>
              </a:buClr>
              <a:buSzPts val="1500"/>
              <a:buNone/>
              <a:defRPr>
                <a:solidFill>
                  <a:srgbClr val="888888"/>
                </a:solidFill>
              </a:defRPr>
            </a:lvl7pPr>
            <a:lvl8pPr lvl="7" rtl="0" algn="ctr">
              <a:spcBef>
                <a:spcPts val="300"/>
              </a:spcBef>
              <a:spcAft>
                <a:spcPts val="0"/>
              </a:spcAft>
              <a:buClr>
                <a:srgbClr val="888888"/>
              </a:buClr>
              <a:buSzPts val="1500"/>
              <a:buNone/>
              <a:defRPr>
                <a:solidFill>
                  <a:srgbClr val="888888"/>
                </a:solidFill>
              </a:defRPr>
            </a:lvl8pPr>
            <a:lvl9pPr lvl="8" rtl="0" algn="ctr">
              <a:spcBef>
                <a:spcPts val="300"/>
              </a:spcBef>
              <a:spcAft>
                <a:spcPts val="0"/>
              </a:spcAft>
              <a:buClr>
                <a:srgbClr val="888888"/>
              </a:buClr>
              <a:buSzPts val="1500"/>
              <a:buNone/>
              <a:defRPr>
                <a:solidFill>
                  <a:srgbClr val="888888"/>
                </a:solidFill>
              </a:defRPr>
            </a:lvl9pPr>
          </a:lstStyle>
          <a:p/>
        </p:txBody>
      </p:sp>
      <p:sp>
        <p:nvSpPr>
          <p:cNvPr id="105" name="Google Shape;105;p17"/>
          <p:cNvSpPr txBox="1"/>
          <p:nvPr>
            <p:ph idx="10" type="dt"/>
          </p:nvPr>
        </p:nvSpPr>
        <p:spPr>
          <a:xfrm>
            <a:off x="457200" y="6356356"/>
            <a:ext cx="2133600" cy="365100"/>
          </a:xfrm>
          <a:prstGeom prst="rect">
            <a:avLst/>
          </a:prstGeom>
          <a:noFill/>
          <a:ln>
            <a:noFill/>
          </a:ln>
        </p:spPr>
        <p:txBody>
          <a:bodyPr anchorCtr="0" anchor="ctr" bIns="45725" lIns="91425" spcFirstLastPara="1" rIns="91425" wrap="square" tIns="4572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6" name="Google Shape;106;p17"/>
          <p:cNvSpPr txBox="1"/>
          <p:nvPr>
            <p:ph idx="11" type="ftr"/>
          </p:nvPr>
        </p:nvSpPr>
        <p:spPr>
          <a:xfrm>
            <a:off x="3124200" y="6356356"/>
            <a:ext cx="2895900" cy="365100"/>
          </a:xfrm>
          <a:prstGeom prst="rect">
            <a:avLst/>
          </a:prstGeom>
          <a:noFill/>
          <a:ln>
            <a:noFill/>
          </a:ln>
        </p:spPr>
        <p:txBody>
          <a:bodyPr anchorCtr="0" anchor="ctr" bIns="45725" lIns="91425" spcFirstLastPara="1" rIns="91425" wrap="square" tIns="4572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7" name="Google Shape;107;p17"/>
          <p:cNvSpPr txBox="1"/>
          <p:nvPr>
            <p:ph idx="12" type="sldNum"/>
          </p:nvPr>
        </p:nvSpPr>
        <p:spPr>
          <a:xfrm>
            <a:off x="6553200" y="6356356"/>
            <a:ext cx="2133600" cy="365100"/>
          </a:xfrm>
          <a:prstGeom prst="rect">
            <a:avLst/>
          </a:prstGeom>
          <a:noFill/>
          <a:ln>
            <a:noFill/>
          </a:ln>
        </p:spPr>
        <p:txBody>
          <a:bodyPr anchorCtr="0" anchor="ctr" bIns="45725" lIns="91425" spcFirstLastPara="1" rIns="91425" wrap="square" tIns="457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8" name="Shape 108"/>
        <p:cNvGrpSpPr/>
        <p:nvPr/>
      </p:nvGrpSpPr>
      <p:grpSpPr>
        <a:xfrm>
          <a:off x="0" y="0"/>
          <a:ext cx="0" cy="0"/>
          <a:chOff x="0" y="0"/>
          <a:chExt cx="0" cy="0"/>
        </a:xfrm>
      </p:grpSpPr>
      <p:sp>
        <p:nvSpPr>
          <p:cNvPr id="109" name="Google Shape;109;p18"/>
          <p:cNvSpPr txBox="1"/>
          <p:nvPr>
            <p:ph type="title"/>
          </p:nvPr>
        </p:nvSpPr>
        <p:spPr>
          <a:xfrm>
            <a:off x="457200" y="274638"/>
            <a:ext cx="8229600" cy="1143000"/>
          </a:xfrm>
          <a:prstGeom prst="rect">
            <a:avLst/>
          </a:prstGeom>
          <a:noFill/>
          <a:ln>
            <a:noFill/>
          </a:ln>
        </p:spPr>
        <p:txBody>
          <a:bodyPr anchorCtr="0" anchor="ctr" bIns="45725" lIns="91425" spcFirstLastPara="1" rIns="91425" wrap="square" tIns="45725">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0" name="Google Shape;110;p18"/>
          <p:cNvSpPr txBox="1"/>
          <p:nvPr>
            <p:ph idx="1" type="body"/>
          </p:nvPr>
        </p:nvSpPr>
        <p:spPr>
          <a:xfrm>
            <a:off x="457200" y="1600206"/>
            <a:ext cx="8229600" cy="4526100"/>
          </a:xfrm>
          <a:prstGeom prst="rect">
            <a:avLst/>
          </a:prstGeom>
          <a:noFill/>
          <a:ln>
            <a:noFill/>
          </a:ln>
        </p:spPr>
        <p:txBody>
          <a:bodyPr anchorCtr="0" anchor="t" bIns="45725" lIns="91425" spcFirstLastPara="1" rIns="91425" wrap="square" tIns="45725">
            <a:normAutofit/>
          </a:bodyPr>
          <a:lstStyle>
            <a:lvl1pPr indent="-342900" lvl="0" marL="457200" rtl="0" algn="l">
              <a:spcBef>
                <a:spcPts val="300"/>
              </a:spcBef>
              <a:spcAft>
                <a:spcPts val="0"/>
              </a:spcAft>
              <a:buClr>
                <a:schemeClr val="dk1"/>
              </a:buClr>
              <a:buSzPts val="1800"/>
              <a:buChar char="•"/>
              <a:defRPr/>
            </a:lvl1pPr>
            <a:lvl2pPr indent="-342900" lvl="1" marL="914400" rtl="0" algn="l">
              <a:spcBef>
                <a:spcPts val="300"/>
              </a:spcBef>
              <a:spcAft>
                <a:spcPts val="0"/>
              </a:spcAft>
              <a:buClr>
                <a:schemeClr val="dk1"/>
              </a:buClr>
              <a:buSzPts val="1800"/>
              <a:buChar char="–"/>
              <a:defRPr/>
            </a:lvl2pPr>
            <a:lvl3pPr indent="-342900" lvl="2" marL="1371600" rtl="0" algn="l">
              <a:spcBef>
                <a:spcPts val="300"/>
              </a:spcBef>
              <a:spcAft>
                <a:spcPts val="0"/>
              </a:spcAft>
              <a:buClr>
                <a:schemeClr val="dk1"/>
              </a:buClr>
              <a:buSzPts val="1800"/>
              <a:buChar char="•"/>
              <a:defRPr/>
            </a:lvl3pPr>
            <a:lvl4pPr indent="-342900" lvl="3" marL="1828800" rtl="0" algn="l">
              <a:spcBef>
                <a:spcPts val="300"/>
              </a:spcBef>
              <a:spcAft>
                <a:spcPts val="0"/>
              </a:spcAft>
              <a:buClr>
                <a:schemeClr val="dk1"/>
              </a:buClr>
              <a:buSzPts val="1800"/>
              <a:buChar char="–"/>
              <a:defRPr/>
            </a:lvl4pPr>
            <a:lvl5pPr indent="-342900" lvl="4" marL="2286000" rtl="0" algn="l">
              <a:spcBef>
                <a:spcPts val="300"/>
              </a:spcBef>
              <a:spcAft>
                <a:spcPts val="0"/>
              </a:spcAft>
              <a:buClr>
                <a:schemeClr val="dk1"/>
              </a:buClr>
              <a:buSzPts val="1800"/>
              <a:buChar char="»"/>
              <a:defRPr/>
            </a:lvl5pPr>
            <a:lvl6pPr indent="-342900" lvl="5" marL="2743200" rtl="0" algn="l">
              <a:spcBef>
                <a:spcPts val="300"/>
              </a:spcBef>
              <a:spcAft>
                <a:spcPts val="0"/>
              </a:spcAft>
              <a:buClr>
                <a:schemeClr val="dk1"/>
              </a:buClr>
              <a:buSzPts val="1800"/>
              <a:buChar char="•"/>
              <a:defRPr/>
            </a:lvl6pPr>
            <a:lvl7pPr indent="-342900" lvl="6" marL="3200400" rtl="0" algn="l">
              <a:spcBef>
                <a:spcPts val="300"/>
              </a:spcBef>
              <a:spcAft>
                <a:spcPts val="0"/>
              </a:spcAft>
              <a:buClr>
                <a:schemeClr val="dk1"/>
              </a:buClr>
              <a:buSzPts val="1800"/>
              <a:buChar char="•"/>
              <a:defRPr/>
            </a:lvl7pPr>
            <a:lvl8pPr indent="-342900" lvl="7" marL="3657600" rtl="0" algn="l">
              <a:spcBef>
                <a:spcPts val="300"/>
              </a:spcBef>
              <a:spcAft>
                <a:spcPts val="0"/>
              </a:spcAft>
              <a:buClr>
                <a:schemeClr val="dk1"/>
              </a:buClr>
              <a:buSzPts val="1800"/>
              <a:buChar char="•"/>
              <a:defRPr/>
            </a:lvl8pPr>
            <a:lvl9pPr indent="-342900" lvl="8" marL="4114800" rtl="0" algn="l">
              <a:spcBef>
                <a:spcPts val="300"/>
              </a:spcBef>
              <a:spcAft>
                <a:spcPts val="0"/>
              </a:spcAft>
              <a:buClr>
                <a:schemeClr val="dk1"/>
              </a:buClr>
              <a:buSzPts val="1800"/>
              <a:buChar char="•"/>
              <a:defRPr/>
            </a:lvl9pPr>
          </a:lstStyle>
          <a:p/>
        </p:txBody>
      </p:sp>
      <p:sp>
        <p:nvSpPr>
          <p:cNvPr id="111" name="Google Shape;111;p18"/>
          <p:cNvSpPr txBox="1"/>
          <p:nvPr>
            <p:ph idx="10" type="dt"/>
          </p:nvPr>
        </p:nvSpPr>
        <p:spPr>
          <a:xfrm>
            <a:off x="457200" y="6356356"/>
            <a:ext cx="2133600" cy="365100"/>
          </a:xfrm>
          <a:prstGeom prst="rect">
            <a:avLst/>
          </a:prstGeom>
          <a:noFill/>
          <a:ln>
            <a:noFill/>
          </a:ln>
        </p:spPr>
        <p:txBody>
          <a:bodyPr anchorCtr="0" anchor="ctr" bIns="45725" lIns="91425" spcFirstLastPara="1" rIns="91425" wrap="square" tIns="4572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2" name="Google Shape;112;p18"/>
          <p:cNvSpPr txBox="1"/>
          <p:nvPr>
            <p:ph idx="11" type="ftr"/>
          </p:nvPr>
        </p:nvSpPr>
        <p:spPr>
          <a:xfrm>
            <a:off x="3124200" y="6356356"/>
            <a:ext cx="2895900" cy="365100"/>
          </a:xfrm>
          <a:prstGeom prst="rect">
            <a:avLst/>
          </a:prstGeom>
          <a:noFill/>
          <a:ln>
            <a:noFill/>
          </a:ln>
        </p:spPr>
        <p:txBody>
          <a:bodyPr anchorCtr="0" anchor="ctr" bIns="45725" lIns="91425" spcFirstLastPara="1" rIns="91425" wrap="square" tIns="4572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3" name="Google Shape;113;p18"/>
          <p:cNvSpPr txBox="1"/>
          <p:nvPr>
            <p:ph idx="12" type="sldNum"/>
          </p:nvPr>
        </p:nvSpPr>
        <p:spPr>
          <a:xfrm>
            <a:off x="6553200" y="6356356"/>
            <a:ext cx="2133600" cy="365100"/>
          </a:xfrm>
          <a:prstGeom prst="rect">
            <a:avLst/>
          </a:prstGeom>
          <a:noFill/>
          <a:ln>
            <a:noFill/>
          </a:ln>
        </p:spPr>
        <p:txBody>
          <a:bodyPr anchorCtr="0" anchor="ctr" bIns="45725" lIns="91425" spcFirstLastPara="1" rIns="91425" wrap="square" tIns="457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4" name="Shape 114"/>
        <p:cNvGrpSpPr/>
        <p:nvPr/>
      </p:nvGrpSpPr>
      <p:grpSpPr>
        <a:xfrm>
          <a:off x="0" y="0"/>
          <a:ext cx="0" cy="0"/>
          <a:chOff x="0" y="0"/>
          <a:chExt cx="0" cy="0"/>
        </a:xfrm>
      </p:grpSpPr>
      <p:sp>
        <p:nvSpPr>
          <p:cNvPr id="115" name="Google Shape;115;p19"/>
          <p:cNvSpPr txBox="1"/>
          <p:nvPr>
            <p:ph type="title"/>
          </p:nvPr>
        </p:nvSpPr>
        <p:spPr>
          <a:xfrm>
            <a:off x="722313" y="4406906"/>
            <a:ext cx="7772400" cy="1362300"/>
          </a:xfrm>
          <a:prstGeom prst="rect">
            <a:avLst/>
          </a:prstGeom>
          <a:noFill/>
          <a:ln>
            <a:noFill/>
          </a:ln>
        </p:spPr>
        <p:txBody>
          <a:bodyPr anchorCtr="0" anchor="t" bIns="45725" lIns="91425" spcFirstLastPara="1" rIns="91425" wrap="square" tIns="45725">
            <a:normAutofit/>
          </a:bodyPr>
          <a:lstStyle>
            <a:lvl1pPr lvl="0" rtl="0" algn="l">
              <a:spcBef>
                <a:spcPts val="0"/>
              </a:spcBef>
              <a:spcAft>
                <a:spcPts val="0"/>
              </a:spcAft>
              <a:buClr>
                <a:schemeClr val="dk1"/>
              </a:buClr>
              <a:buSzPts val="3000"/>
              <a:buFont typeface="Calibri"/>
              <a:buNone/>
              <a:defRPr b="1" sz="3000"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6" name="Google Shape;116;p19"/>
          <p:cNvSpPr txBox="1"/>
          <p:nvPr>
            <p:ph idx="1" type="body"/>
          </p:nvPr>
        </p:nvSpPr>
        <p:spPr>
          <a:xfrm>
            <a:off x="722313" y="2906714"/>
            <a:ext cx="7772400" cy="1500300"/>
          </a:xfrm>
          <a:prstGeom prst="rect">
            <a:avLst/>
          </a:prstGeom>
          <a:noFill/>
          <a:ln>
            <a:noFill/>
          </a:ln>
        </p:spPr>
        <p:txBody>
          <a:bodyPr anchorCtr="0" anchor="b" bIns="45725" lIns="91425" spcFirstLastPara="1" rIns="91425" wrap="square" tIns="45725">
            <a:normAutofit/>
          </a:bodyPr>
          <a:lstStyle>
            <a:lvl1pPr indent="-228600" lvl="0" marL="457200" rtl="0" algn="l">
              <a:spcBef>
                <a:spcPts val="300"/>
              </a:spcBef>
              <a:spcAft>
                <a:spcPts val="0"/>
              </a:spcAft>
              <a:buClr>
                <a:srgbClr val="888888"/>
              </a:buClr>
              <a:buSzPts val="1500"/>
              <a:buNone/>
              <a:defRPr sz="1500">
                <a:solidFill>
                  <a:srgbClr val="888888"/>
                </a:solidFill>
              </a:defRPr>
            </a:lvl1pPr>
            <a:lvl2pPr indent="-228600" lvl="1" marL="914400" rtl="0" algn="l">
              <a:spcBef>
                <a:spcPts val="300"/>
              </a:spcBef>
              <a:spcAft>
                <a:spcPts val="0"/>
              </a:spcAft>
              <a:buClr>
                <a:srgbClr val="888888"/>
              </a:buClr>
              <a:buSzPts val="1400"/>
              <a:buNone/>
              <a:defRPr sz="1400">
                <a:solidFill>
                  <a:srgbClr val="888888"/>
                </a:solidFill>
              </a:defRPr>
            </a:lvl2pPr>
            <a:lvl3pPr indent="-228600" lvl="2" marL="1371600" rtl="0" algn="l">
              <a:spcBef>
                <a:spcPts val="300"/>
              </a:spcBef>
              <a:spcAft>
                <a:spcPts val="0"/>
              </a:spcAft>
              <a:buClr>
                <a:srgbClr val="888888"/>
              </a:buClr>
              <a:buSzPts val="1200"/>
              <a:buNone/>
              <a:defRPr sz="1200">
                <a:solidFill>
                  <a:srgbClr val="888888"/>
                </a:solidFill>
              </a:defRPr>
            </a:lvl3pPr>
            <a:lvl4pPr indent="-228600" lvl="3" marL="1828800" rtl="0" algn="l">
              <a:spcBef>
                <a:spcPts val="200"/>
              </a:spcBef>
              <a:spcAft>
                <a:spcPts val="0"/>
              </a:spcAft>
              <a:buClr>
                <a:srgbClr val="888888"/>
              </a:buClr>
              <a:buSzPts val="1100"/>
              <a:buNone/>
              <a:defRPr sz="1100">
                <a:solidFill>
                  <a:srgbClr val="888888"/>
                </a:solidFill>
              </a:defRPr>
            </a:lvl4pPr>
            <a:lvl5pPr indent="-228600" lvl="4" marL="2286000" rtl="0" algn="l">
              <a:spcBef>
                <a:spcPts val="200"/>
              </a:spcBef>
              <a:spcAft>
                <a:spcPts val="0"/>
              </a:spcAft>
              <a:buClr>
                <a:srgbClr val="888888"/>
              </a:buClr>
              <a:buSzPts val="1100"/>
              <a:buNone/>
              <a:defRPr sz="1100">
                <a:solidFill>
                  <a:srgbClr val="888888"/>
                </a:solidFill>
              </a:defRPr>
            </a:lvl5pPr>
            <a:lvl6pPr indent="-228600" lvl="5" marL="2743200" rtl="0" algn="l">
              <a:spcBef>
                <a:spcPts val="200"/>
              </a:spcBef>
              <a:spcAft>
                <a:spcPts val="0"/>
              </a:spcAft>
              <a:buClr>
                <a:srgbClr val="888888"/>
              </a:buClr>
              <a:buSzPts val="1100"/>
              <a:buNone/>
              <a:defRPr sz="1100">
                <a:solidFill>
                  <a:srgbClr val="888888"/>
                </a:solidFill>
              </a:defRPr>
            </a:lvl6pPr>
            <a:lvl7pPr indent="-228600" lvl="6" marL="3200400" rtl="0" algn="l">
              <a:spcBef>
                <a:spcPts val="200"/>
              </a:spcBef>
              <a:spcAft>
                <a:spcPts val="0"/>
              </a:spcAft>
              <a:buClr>
                <a:srgbClr val="888888"/>
              </a:buClr>
              <a:buSzPts val="1100"/>
              <a:buNone/>
              <a:defRPr sz="1100">
                <a:solidFill>
                  <a:srgbClr val="888888"/>
                </a:solidFill>
              </a:defRPr>
            </a:lvl7pPr>
            <a:lvl8pPr indent="-228600" lvl="7" marL="3657600" rtl="0" algn="l">
              <a:spcBef>
                <a:spcPts val="200"/>
              </a:spcBef>
              <a:spcAft>
                <a:spcPts val="0"/>
              </a:spcAft>
              <a:buClr>
                <a:srgbClr val="888888"/>
              </a:buClr>
              <a:buSzPts val="1100"/>
              <a:buNone/>
              <a:defRPr sz="1100">
                <a:solidFill>
                  <a:srgbClr val="888888"/>
                </a:solidFill>
              </a:defRPr>
            </a:lvl8pPr>
            <a:lvl9pPr indent="-228600" lvl="8" marL="4114800" rtl="0" algn="l">
              <a:spcBef>
                <a:spcPts val="200"/>
              </a:spcBef>
              <a:spcAft>
                <a:spcPts val="0"/>
              </a:spcAft>
              <a:buClr>
                <a:srgbClr val="888888"/>
              </a:buClr>
              <a:buSzPts val="1100"/>
              <a:buNone/>
              <a:defRPr sz="1100">
                <a:solidFill>
                  <a:srgbClr val="888888"/>
                </a:solidFill>
              </a:defRPr>
            </a:lvl9pPr>
          </a:lstStyle>
          <a:p/>
        </p:txBody>
      </p:sp>
      <p:sp>
        <p:nvSpPr>
          <p:cNvPr id="117" name="Google Shape;117;p19"/>
          <p:cNvSpPr txBox="1"/>
          <p:nvPr>
            <p:ph idx="10" type="dt"/>
          </p:nvPr>
        </p:nvSpPr>
        <p:spPr>
          <a:xfrm>
            <a:off x="457200" y="6356356"/>
            <a:ext cx="2133600" cy="365100"/>
          </a:xfrm>
          <a:prstGeom prst="rect">
            <a:avLst/>
          </a:prstGeom>
          <a:noFill/>
          <a:ln>
            <a:noFill/>
          </a:ln>
        </p:spPr>
        <p:txBody>
          <a:bodyPr anchorCtr="0" anchor="ctr" bIns="45725" lIns="91425" spcFirstLastPara="1" rIns="91425" wrap="square" tIns="4572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8" name="Google Shape;118;p19"/>
          <p:cNvSpPr txBox="1"/>
          <p:nvPr>
            <p:ph idx="11" type="ftr"/>
          </p:nvPr>
        </p:nvSpPr>
        <p:spPr>
          <a:xfrm>
            <a:off x="3124200" y="6356356"/>
            <a:ext cx="2895900" cy="365100"/>
          </a:xfrm>
          <a:prstGeom prst="rect">
            <a:avLst/>
          </a:prstGeom>
          <a:noFill/>
          <a:ln>
            <a:noFill/>
          </a:ln>
        </p:spPr>
        <p:txBody>
          <a:bodyPr anchorCtr="0" anchor="ctr" bIns="45725" lIns="91425" spcFirstLastPara="1" rIns="91425" wrap="square" tIns="4572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9" name="Google Shape;119;p19"/>
          <p:cNvSpPr txBox="1"/>
          <p:nvPr>
            <p:ph idx="12" type="sldNum"/>
          </p:nvPr>
        </p:nvSpPr>
        <p:spPr>
          <a:xfrm>
            <a:off x="6553200" y="6356356"/>
            <a:ext cx="2133600" cy="365100"/>
          </a:xfrm>
          <a:prstGeom prst="rect">
            <a:avLst/>
          </a:prstGeom>
          <a:noFill/>
          <a:ln>
            <a:noFill/>
          </a:ln>
        </p:spPr>
        <p:txBody>
          <a:bodyPr anchorCtr="0" anchor="ctr" bIns="45725" lIns="91425" spcFirstLastPara="1" rIns="91425" wrap="square" tIns="457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20" name="Shape 120"/>
        <p:cNvGrpSpPr/>
        <p:nvPr/>
      </p:nvGrpSpPr>
      <p:grpSpPr>
        <a:xfrm>
          <a:off x="0" y="0"/>
          <a:ext cx="0" cy="0"/>
          <a:chOff x="0" y="0"/>
          <a:chExt cx="0" cy="0"/>
        </a:xfrm>
      </p:grpSpPr>
      <p:sp>
        <p:nvSpPr>
          <p:cNvPr id="121" name="Google Shape;121;p20"/>
          <p:cNvSpPr txBox="1"/>
          <p:nvPr>
            <p:ph type="title"/>
          </p:nvPr>
        </p:nvSpPr>
        <p:spPr>
          <a:xfrm>
            <a:off x="457200" y="274638"/>
            <a:ext cx="8229600" cy="1143000"/>
          </a:xfrm>
          <a:prstGeom prst="rect">
            <a:avLst/>
          </a:prstGeom>
          <a:noFill/>
          <a:ln>
            <a:noFill/>
          </a:ln>
        </p:spPr>
        <p:txBody>
          <a:bodyPr anchorCtr="0" anchor="ctr" bIns="45725" lIns="91425" spcFirstLastPara="1" rIns="91425" wrap="square" tIns="45725">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2" name="Google Shape;122;p20"/>
          <p:cNvSpPr txBox="1"/>
          <p:nvPr>
            <p:ph idx="1" type="body"/>
          </p:nvPr>
        </p:nvSpPr>
        <p:spPr>
          <a:xfrm>
            <a:off x="457200" y="1600206"/>
            <a:ext cx="4038900" cy="4526100"/>
          </a:xfrm>
          <a:prstGeom prst="rect">
            <a:avLst/>
          </a:prstGeom>
          <a:noFill/>
          <a:ln>
            <a:noFill/>
          </a:ln>
        </p:spPr>
        <p:txBody>
          <a:bodyPr anchorCtr="0" anchor="t" bIns="45725" lIns="91425" spcFirstLastPara="1" rIns="91425" wrap="square" tIns="45725">
            <a:normAutofit/>
          </a:bodyPr>
          <a:lstStyle>
            <a:lvl1pPr indent="-361950" lvl="0" marL="457200" rtl="0" algn="l">
              <a:spcBef>
                <a:spcPts val="500"/>
              </a:spcBef>
              <a:spcAft>
                <a:spcPts val="0"/>
              </a:spcAft>
              <a:buClr>
                <a:schemeClr val="dk1"/>
              </a:buClr>
              <a:buSzPts val="2100"/>
              <a:buChar char="•"/>
              <a:defRPr sz="2100"/>
            </a:lvl1pPr>
            <a:lvl2pPr indent="-342900" lvl="1" marL="914400" rtl="0" algn="l">
              <a:spcBef>
                <a:spcPts val="300"/>
              </a:spcBef>
              <a:spcAft>
                <a:spcPts val="0"/>
              </a:spcAft>
              <a:buClr>
                <a:schemeClr val="dk1"/>
              </a:buClr>
              <a:buSzPts val="1800"/>
              <a:buChar char="–"/>
              <a:defRPr sz="1800"/>
            </a:lvl2pPr>
            <a:lvl3pPr indent="-323850" lvl="2" marL="1371600" rtl="0" algn="l">
              <a:spcBef>
                <a:spcPts val="300"/>
              </a:spcBef>
              <a:spcAft>
                <a:spcPts val="0"/>
              </a:spcAft>
              <a:buClr>
                <a:schemeClr val="dk1"/>
              </a:buClr>
              <a:buSzPts val="1500"/>
              <a:buChar char="•"/>
              <a:defRPr sz="1500"/>
            </a:lvl3pPr>
            <a:lvl4pPr indent="-317500" lvl="3" marL="1828800" rtl="0" algn="l">
              <a:spcBef>
                <a:spcPts val="300"/>
              </a:spcBef>
              <a:spcAft>
                <a:spcPts val="0"/>
              </a:spcAft>
              <a:buClr>
                <a:schemeClr val="dk1"/>
              </a:buClr>
              <a:buSzPts val="1400"/>
              <a:buChar char="–"/>
              <a:defRPr sz="1400"/>
            </a:lvl4pPr>
            <a:lvl5pPr indent="-317500" lvl="4" marL="2286000" rtl="0" algn="l">
              <a:spcBef>
                <a:spcPts val="300"/>
              </a:spcBef>
              <a:spcAft>
                <a:spcPts val="0"/>
              </a:spcAft>
              <a:buClr>
                <a:schemeClr val="dk1"/>
              </a:buClr>
              <a:buSzPts val="1400"/>
              <a:buChar char="»"/>
              <a:defRPr sz="1400"/>
            </a:lvl5pPr>
            <a:lvl6pPr indent="-317500" lvl="5" marL="2743200" rtl="0" algn="l">
              <a:spcBef>
                <a:spcPts val="300"/>
              </a:spcBef>
              <a:spcAft>
                <a:spcPts val="0"/>
              </a:spcAft>
              <a:buClr>
                <a:schemeClr val="dk1"/>
              </a:buClr>
              <a:buSzPts val="1400"/>
              <a:buChar char="•"/>
              <a:defRPr sz="1400"/>
            </a:lvl6pPr>
            <a:lvl7pPr indent="-317500" lvl="6" marL="3200400" rtl="0" algn="l">
              <a:spcBef>
                <a:spcPts val="300"/>
              </a:spcBef>
              <a:spcAft>
                <a:spcPts val="0"/>
              </a:spcAft>
              <a:buClr>
                <a:schemeClr val="dk1"/>
              </a:buClr>
              <a:buSzPts val="1400"/>
              <a:buChar char="•"/>
              <a:defRPr sz="1400"/>
            </a:lvl7pPr>
            <a:lvl8pPr indent="-317500" lvl="7" marL="3657600" rtl="0" algn="l">
              <a:spcBef>
                <a:spcPts val="300"/>
              </a:spcBef>
              <a:spcAft>
                <a:spcPts val="0"/>
              </a:spcAft>
              <a:buClr>
                <a:schemeClr val="dk1"/>
              </a:buClr>
              <a:buSzPts val="1400"/>
              <a:buChar char="•"/>
              <a:defRPr sz="1400"/>
            </a:lvl8pPr>
            <a:lvl9pPr indent="-317500" lvl="8" marL="4114800" rtl="0" algn="l">
              <a:spcBef>
                <a:spcPts val="300"/>
              </a:spcBef>
              <a:spcAft>
                <a:spcPts val="0"/>
              </a:spcAft>
              <a:buClr>
                <a:schemeClr val="dk1"/>
              </a:buClr>
              <a:buSzPts val="1400"/>
              <a:buChar char="•"/>
              <a:defRPr sz="1400"/>
            </a:lvl9pPr>
          </a:lstStyle>
          <a:p/>
        </p:txBody>
      </p:sp>
      <p:sp>
        <p:nvSpPr>
          <p:cNvPr id="123" name="Google Shape;123;p20"/>
          <p:cNvSpPr txBox="1"/>
          <p:nvPr>
            <p:ph idx="2" type="body"/>
          </p:nvPr>
        </p:nvSpPr>
        <p:spPr>
          <a:xfrm>
            <a:off x="4648200" y="1600206"/>
            <a:ext cx="4038900" cy="4526100"/>
          </a:xfrm>
          <a:prstGeom prst="rect">
            <a:avLst/>
          </a:prstGeom>
          <a:noFill/>
          <a:ln>
            <a:noFill/>
          </a:ln>
        </p:spPr>
        <p:txBody>
          <a:bodyPr anchorCtr="0" anchor="t" bIns="45725" lIns="91425" spcFirstLastPara="1" rIns="91425" wrap="square" tIns="45725">
            <a:normAutofit/>
          </a:bodyPr>
          <a:lstStyle>
            <a:lvl1pPr indent="-361950" lvl="0" marL="457200" rtl="0" algn="l">
              <a:spcBef>
                <a:spcPts val="500"/>
              </a:spcBef>
              <a:spcAft>
                <a:spcPts val="0"/>
              </a:spcAft>
              <a:buClr>
                <a:schemeClr val="dk1"/>
              </a:buClr>
              <a:buSzPts val="2100"/>
              <a:buChar char="•"/>
              <a:defRPr sz="2100"/>
            </a:lvl1pPr>
            <a:lvl2pPr indent="-342900" lvl="1" marL="914400" rtl="0" algn="l">
              <a:spcBef>
                <a:spcPts val="300"/>
              </a:spcBef>
              <a:spcAft>
                <a:spcPts val="0"/>
              </a:spcAft>
              <a:buClr>
                <a:schemeClr val="dk1"/>
              </a:buClr>
              <a:buSzPts val="1800"/>
              <a:buChar char="–"/>
              <a:defRPr sz="1800"/>
            </a:lvl2pPr>
            <a:lvl3pPr indent="-323850" lvl="2" marL="1371600" rtl="0" algn="l">
              <a:spcBef>
                <a:spcPts val="300"/>
              </a:spcBef>
              <a:spcAft>
                <a:spcPts val="0"/>
              </a:spcAft>
              <a:buClr>
                <a:schemeClr val="dk1"/>
              </a:buClr>
              <a:buSzPts val="1500"/>
              <a:buChar char="•"/>
              <a:defRPr sz="1500"/>
            </a:lvl3pPr>
            <a:lvl4pPr indent="-317500" lvl="3" marL="1828800" rtl="0" algn="l">
              <a:spcBef>
                <a:spcPts val="300"/>
              </a:spcBef>
              <a:spcAft>
                <a:spcPts val="0"/>
              </a:spcAft>
              <a:buClr>
                <a:schemeClr val="dk1"/>
              </a:buClr>
              <a:buSzPts val="1400"/>
              <a:buChar char="–"/>
              <a:defRPr sz="1400"/>
            </a:lvl4pPr>
            <a:lvl5pPr indent="-317500" lvl="4" marL="2286000" rtl="0" algn="l">
              <a:spcBef>
                <a:spcPts val="300"/>
              </a:spcBef>
              <a:spcAft>
                <a:spcPts val="0"/>
              </a:spcAft>
              <a:buClr>
                <a:schemeClr val="dk1"/>
              </a:buClr>
              <a:buSzPts val="1400"/>
              <a:buChar char="»"/>
              <a:defRPr sz="1400"/>
            </a:lvl5pPr>
            <a:lvl6pPr indent="-317500" lvl="5" marL="2743200" rtl="0" algn="l">
              <a:spcBef>
                <a:spcPts val="300"/>
              </a:spcBef>
              <a:spcAft>
                <a:spcPts val="0"/>
              </a:spcAft>
              <a:buClr>
                <a:schemeClr val="dk1"/>
              </a:buClr>
              <a:buSzPts val="1400"/>
              <a:buChar char="•"/>
              <a:defRPr sz="1400"/>
            </a:lvl6pPr>
            <a:lvl7pPr indent="-317500" lvl="6" marL="3200400" rtl="0" algn="l">
              <a:spcBef>
                <a:spcPts val="300"/>
              </a:spcBef>
              <a:spcAft>
                <a:spcPts val="0"/>
              </a:spcAft>
              <a:buClr>
                <a:schemeClr val="dk1"/>
              </a:buClr>
              <a:buSzPts val="1400"/>
              <a:buChar char="•"/>
              <a:defRPr sz="1400"/>
            </a:lvl7pPr>
            <a:lvl8pPr indent="-317500" lvl="7" marL="3657600" rtl="0" algn="l">
              <a:spcBef>
                <a:spcPts val="300"/>
              </a:spcBef>
              <a:spcAft>
                <a:spcPts val="0"/>
              </a:spcAft>
              <a:buClr>
                <a:schemeClr val="dk1"/>
              </a:buClr>
              <a:buSzPts val="1400"/>
              <a:buChar char="•"/>
              <a:defRPr sz="1400"/>
            </a:lvl8pPr>
            <a:lvl9pPr indent="-317500" lvl="8" marL="4114800" rtl="0" algn="l">
              <a:spcBef>
                <a:spcPts val="300"/>
              </a:spcBef>
              <a:spcAft>
                <a:spcPts val="0"/>
              </a:spcAft>
              <a:buClr>
                <a:schemeClr val="dk1"/>
              </a:buClr>
              <a:buSzPts val="1400"/>
              <a:buChar char="•"/>
              <a:defRPr sz="1400"/>
            </a:lvl9pPr>
          </a:lstStyle>
          <a:p/>
        </p:txBody>
      </p:sp>
      <p:sp>
        <p:nvSpPr>
          <p:cNvPr id="124" name="Google Shape;124;p20"/>
          <p:cNvSpPr txBox="1"/>
          <p:nvPr>
            <p:ph idx="10" type="dt"/>
          </p:nvPr>
        </p:nvSpPr>
        <p:spPr>
          <a:xfrm>
            <a:off x="457200" y="6356356"/>
            <a:ext cx="2133600" cy="365100"/>
          </a:xfrm>
          <a:prstGeom prst="rect">
            <a:avLst/>
          </a:prstGeom>
          <a:noFill/>
          <a:ln>
            <a:noFill/>
          </a:ln>
        </p:spPr>
        <p:txBody>
          <a:bodyPr anchorCtr="0" anchor="ctr" bIns="45725" lIns="91425" spcFirstLastPara="1" rIns="91425" wrap="square" tIns="4572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5" name="Google Shape;125;p20"/>
          <p:cNvSpPr txBox="1"/>
          <p:nvPr>
            <p:ph idx="11" type="ftr"/>
          </p:nvPr>
        </p:nvSpPr>
        <p:spPr>
          <a:xfrm>
            <a:off x="3124200" y="6356356"/>
            <a:ext cx="2895900" cy="365100"/>
          </a:xfrm>
          <a:prstGeom prst="rect">
            <a:avLst/>
          </a:prstGeom>
          <a:noFill/>
          <a:ln>
            <a:noFill/>
          </a:ln>
        </p:spPr>
        <p:txBody>
          <a:bodyPr anchorCtr="0" anchor="ctr" bIns="45725" lIns="91425" spcFirstLastPara="1" rIns="91425" wrap="square" tIns="4572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6" name="Google Shape;126;p20"/>
          <p:cNvSpPr txBox="1"/>
          <p:nvPr>
            <p:ph idx="12" type="sldNum"/>
          </p:nvPr>
        </p:nvSpPr>
        <p:spPr>
          <a:xfrm>
            <a:off x="6553200" y="6356356"/>
            <a:ext cx="2133600" cy="365100"/>
          </a:xfrm>
          <a:prstGeom prst="rect">
            <a:avLst/>
          </a:prstGeom>
          <a:noFill/>
          <a:ln>
            <a:noFill/>
          </a:ln>
        </p:spPr>
        <p:txBody>
          <a:bodyPr anchorCtr="0" anchor="ctr" bIns="45725" lIns="91425" spcFirstLastPara="1" rIns="91425" wrap="square" tIns="457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27" name="Shape 127"/>
        <p:cNvGrpSpPr/>
        <p:nvPr/>
      </p:nvGrpSpPr>
      <p:grpSpPr>
        <a:xfrm>
          <a:off x="0" y="0"/>
          <a:ext cx="0" cy="0"/>
          <a:chOff x="0" y="0"/>
          <a:chExt cx="0" cy="0"/>
        </a:xfrm>
      </p:grpSpPr>
      <p:sp>
        <p:nvSpPr>
          <p:cNvPr id="128" name="Google Shape;128;p21"/>
          <p:cNvSpPr txBox="1"/>
          <p:nvPr>
            <p:ph type="title"/>
          </p:nvPr>
        </p:nvSpPr>
        <p:spPr>
          <a:xfrm>
            <a:off x="457200" y="274638"/>
            <a:ext cx="8229600" cy="1143000"/>
          </a:xfrm>
          <a:prstGeom prst="rect">
            <a:avLst/>
          </a:prstGeom>
          <a:noFill/>
          <a:ln>
            <a:noFill/>
          </a:ln>
        </p:spPr>
        <p:txBody>
          <a:bodyPr anchorCtr="0" anchor="ctr" bIns="45725" lIns="91425" spcFirstLastPara="1" rIns="91425" wrap="square" tIns="45725">
            <a:normAutofit/>
          </a:bodyPr>
          <a:lstStyle>
            <a:lvl1pPr lvl="0" rtl="0" algn="ctr">
              <a:spcBef>
                <a:spcPts val="0"/>
              </a:spcBef>
              <a:spcAft>
                <a:spcPts val="0"/>
              </a:spcAft>
              <a:buClr>
                <a:schemeClr val="dk1"/>
              </a:buClr>
              <a:buSzPts val="33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9" name="Google Shape;129;p21"/>
          <p:cNvSpPr txBox="1"/>
          <p:nvPr>
            <p:ph idx="1" type="body"/>
          </p:nvPr>
        </p:nvSpPr>
        <p:spPr>
          <a:xfrm>
            <a:off x="457203" y="1535113"/>
            <a:ext cx="4040100" cy="639900"/>
          </a:xfrm>
          <a:prstGeom prst="rect">
            <a:avLst/>
          </a:prstGeom>
          <a:noFill/>
          <a:ln>
            <a:noFill/>
          </a:ln>
        </p:spPr>
        <p:txBody>
          <a:bodyPr anchorCtr="0" anchor="b" bIns="45725" lIns="91425" spcFirstLastPara="1" rIns="91425" wrap="square" tIns="45725">
            <a:normAutofit/>
          </a:bodyPr>
          <a:lstStyle>
            <a:lvl1pPr indent="-228600" lvl="0" marL="457200" rtl="0" algn="l">
              <a:spcBef>
                <a:spcPts val="300"/>
              </a:spcBef>
              <a:spcAft>
                <a:spcPts val="0"/>
              </a:spcAft>
              <a:buClr>
                <a:schemeClr val="dk1"/>
              </a:buClr>
              <a:buSzPts val="1800"/>
              <a:buNone/>
              <a:defRPr b="1" sz="1800"/>
            </a:lvl1pPr>
            <a:lvl2pPr indent="-228600" lvl="1" marL="914400" rtl="0" algn="l">
              <a:spcBef>
                <a:spcPts val="300"/>
              </a:spcBef>
              <a:spcAft>
                <a:spcPts val="0"/>
              </a:spcAft>
              <a:buClr>
                <a:schemeClr val="dk1"/>
              </a:buClr>
              <a:buSzPts val="1500"/>
              <a:buNone/>
              <a:defRPr b="1" sz="1500"/>
            </a:lvl2pPr>
            <a:lvl3pPr indent="-228600" lvl="2" marL="1371600" rtl="0" algn="l">
              <a:spcBef>
                <a:spcPts val="300"/>
              </a:spcBef>
              <a:spcAft>
                <a:spcPts val="0"/>
              </a:spcAft>
              <a:buClr>
                <a:schemeClr val="dk1"/>
              </a:buClr>
              <a:buSzPts val="1400"/>
              <a:buNone/>
              <a:defRPr b="1" sz="1400"/>
            </a:lvl3pPr>
            <a:lvl4pPr indent="-228600" lvl="3" marL="1828800" rtl="0" algn="l">
              <a:spcBef>
                <a:spcPts val="300"/>
              </a:spcBef>
              <a:spcAft>
                <a:spcPts val="0"/>
              </a:spcAft>
              <a:buClr>
                <a:schemeClr val="dk1"/>
              </a:buClr>
              <a:buSzPts val="1200"/>
              <a:buNone/>
              <a:defRPr b="1" sz="1200"/>
            </a:lvl4pPr>
            <a:lvl5pPr indent="-228600" lvl="4" marL="2286000" rtl="0" algn="l">
              <a:spcBef>
                <a:spcPts val="300"/>
              </a:spcBef>
              <a:spcAft>
                <a:spcPts val="0"/>
              </a:spcAft>
              <a:buClr>
                <a:schemeClr val="dk1"/>
              </a:buClr>
              <a:buSzPts val="1200"/>
              <a:buNone/>
              <a:defRPr b="1" sz="1200"/>
            </a:lvl5pPr>
            <a:lvl6pPr indent="-228600" lvl="5" marL="2743200" rtl="0" algn="l">
              <a:spcBef>
                <a:spcPts val="300"/>
              </a:spcBef>
              <a:spcAft>
                <a:spcPts val="0"/>
              </a:spcAft>
              <a:buClr>
                <a:schemeClr val="dk1"/>
              </a:buClr>
              <a:buSzPts val="1200"/>
              <a:buNone/>
              <a:defRPr b="1" sz="1200"/>
            </a:lvl6pPr>
            <a:lvl7pPr indent="-228600" lvl="6" marL="3200400" rtl="0" algn="l">
              <a:spcBef>
                <a:spcPts val="300"/>
              </a:spcBef>
              <a:spcAft>
                <a:spcPts val="0"/>
              </a:spcAft>
              <a:buClr>
                <a:schemeClr val="dk1"/>
              </a:buClr>
              <a:buSzPts val="1200"/>
              <a:buNone/>
              <a:defRPr b="1" sz="1200"/>
            </a:lvl7pPr>
            <a:lvl8pPr indent="-228600" lvl="7" marL="3657600" rtl="0" algn="l">
              <a:spcBef>
                <a:spcPts val="300"/>
              </a:spcBef>
              <a:spcAft>
                <a:spcPts val="0"/>
              </a:spcAft>
              <a:buClr>
                <a:schemeClr val="dk1"/>
              </a:buClr>
              <a:buSzPts val="1200"/>
              <a:buNone/>
              <a:defRPr b="1" sz="1200"/>
            </a:lvl8pPr>
            <a:lvl9pPr indent="-228600" lvl="8" marL="4114800" rtl="0" algn="l">
              <a:spcBef>
                <a:spcPts val="300"/>
              </a:spcBef>
              <a:spcAft>
                <a:spcPts val="0"/>
              </a:spcAft>
              <a:buClr>
                <a:schemeClr val="dk1"/>
              </a:buClr>
              <a:buSzPts val="1200"/>
              <a:buNone/>
              <a:defRPr b="1" sz="1200"/>
            </a:lvl9pPr>
          </a:lstStyle>
          <a:p/>
        </p:txBody>
      </p:sp>
      <p:sp>
        <p:nvSpPr>
          <p:cNvPr id="130" name="Google Shape;130;p21"/>
          <p:cNvSpPr txBox="1"/>
          <p:nvPr>
            <p:ph idx="2" type="body"/>
          </p:nvPr>
        </p:nvSpPr>
        <p:spPr>
          <a:xfrm>
            <a:off x="457203" y="2174875"/>
            <a:ext cx="4040100" cy="3951600"/>
          </a:xfrm>
          <a:prstGeom prst="rect">
            <a:avLst/>
          </a:prstGeom>
          <a:noFill/>
          <a:ln>
            <a:noFill/>
          </a:ln>
        </p:spPr>
        <p:txBody>
          <a:bodyPr anchorCtr="0" anchor="t" bIns="45725" lIns="91425" spcFirstLastPara="1" rIns="91425" wrap="square" tIns="45725">
            <a:normAutofit/>
          </a:bodyPr>
          <a:lstStyle>
            <a:lvl1pPr indent="-342900" lvl="0" marL="457200" rtl="0" algn="l">
              <a:spcBef>
                <a:spcPts val="300"/>
              </a:spcBef>
              <a:spcAft>
                <a:spcPts val="0"/>
              </a:spcAft>
              <a:buClr>
                <a:schemeClr val="dk1"/>
              </a:buClr>
              <a:buSzPts val="1800"/>
              <a:buChar char="•"/>
              <a:defRPr sz="1800"/>
            </a:lvl1pPr>
            <a:lvl2pPr indent="-323850" lvl="1" marL="914400" rtl="0" algn="l">
              <a:spcBef>
                <a:spcPts val="300"/>
              </a:spcBef>
              <a:spcAft>
                <a:spcPts val="0"/>
              </a:spcAft>
              <a:buClr>
                <a:schemeClr val="dk1"/>
              </a:buClr>
              <a:buSzPts val="1500"/>
              <a:buChar char="–"/>
              <a:defRPr sz="1500"/>
            </a:lvl2pPr>
            <a:lvl3pPr indent="-317500" lvl="2" marL="1371600" rtl="0" algn="l">
              <a:spcBef>
                <a:spcPts val="300"/>
              </a:spcBef>
              <a:spcAft>
                <a:spcPts val="0"/>
              </a:spcAft>
              <a:buClr>
                <a:schemeClr val="dk1"/>
              </a:buClr>
              <a:buSzPts val="1400"/>
              <a:buChar char="•"/>
              <a:defRPr sz="1400"/>
            </a:lvl3pPr>
            <a:lvl4pPr indent="-304800" lvl="3" marL="1828800" rtl="0" algn="l">
              <a:spcBef>
                <a:spcPts val="300"/>
              </a:spcBef>
              <a:spcAft>
                <a:spcPts val="0"/>
              </a:spcAft>
              <a:buClr>
                <a:schemeClr val="dk1"/>
              </a:buClr>
              <a:buSzPts val="1200"/>
              <a:buChar char="–"/>
              <a:defRPr sz="1200"/>
            </a:lvl4pPr>
            <a:lvl5pPr indent="-304800" lvl="4" marL="2286000" rtl="0" algn="l">
              <a:spcBef>
                <a:spcPts val="300"/>
              </a:spcBef>
              <a:spcAft>
                <a:spcPts val="0"/>
              </a:spcAft>
              <a:buClr>
                <a:schemeClr val="dk1"/>
              </a:buClr>
              <a:buSzPts val="1200"/>
              <a:buChar char="»"/>
              <a:defRPr sz="1200"/>
            </a:lvl5pPr>
            <a:lvl6pPr indent="-304800" lvl="5" marL="2743200" rtl="0" algn="l">
              <a:spcBef>
                <a:spcPts val="300"/>
              </a:spcBef>
              <a:spcAft>
                <a:spcPts val="0"/>
              </a:spcAft>
              <a:buClr>
                <a:schemeClr val="dk1"/>
              </a:buClr>
              <a:buSzPts val="1200"/>
              <a:buChar char="•"/>
              <a:defRPr sz="1200"/>
            </a:lvl6pPr>
            <a:lvl7pPr indent="-304800" lvl="6" marL="3200400" rtl="0" algn="l">
              <a:spcBef>
                <a:spcPts val="300"/>
              </a:spcBef>
              <a:spcAft>
                <a:spcPts val="0"/>
              </a:spcAft>
              <a:buClr>
                <a:schemeClr val="dk1"/>
              </a:buClr>
              <a:buSzPts val="1200"/>
              <a:buChar char="•"/>
              <a:defRPr sz="1200"/>
            </a:lvl7pPr>
            <a:lvl8pPr indent="-304800" lvl="7" marL="3657600" rtl="0" algn="l">
              <a:spcBef>
                <a:spcPts val="300"/>
              </a:spcBef>
              <a:spcAft>
                <a:spcPts val="0"/>
              </a:spcAft>
              <a:buClr>
                <a:schemeClr val="dk1"/>
              </a:buClr>
              <a:buSzPts val="1200"/>
              <a:buChar char="•"/>
              <a:defRPr sz="1200"/>
            </a:lvl8pPr>
            <a:lvl9pPr indent="-304800" lvl="8" marL="4114800" rtl="0" algn="l">
              <a:spcBef>
                <a:spcPts val="300"/>
              </a:spcBef>
              <a:spcAft>
                <a:spcPts val="0"/>
              </a:spcAft>
              <a:buClr>
                <a:schemeClr val="dk1"/>
              </a:buClr>
              <a:buSzPts val="1200"/>
              <a:buChar char="•"/>
              <a:defRPr sz="1200"/>
            </a:lvl9pPr>
          </a:lstStyle>
          <a:p/>
        </p:txBody>
      </p:sp>
      <p:sp>
        <p:nvSpPr>
          <p:cNvPr id="131" name="Google Shape;131;p21"/>
          <p:cNvSpPr txBox="1"/>
          <p:nvPr>
            <p:ph idx="3" type="body"/>
          </p:nvPr>
        </p:nvSpPr>
        <p:spPr>
          <a:xfrm>
            <a:off x="4645029" y="1535113"/>
            <a:ext cx="4041900" cy="639900"/>
          </a:xfrm>
          <a:prstGeom prst="rect">
            <a:avLst/>
          </a:prstGeom>
          <a:noFill/>
          <a:ln>
            <a:noFill/>
          </a:ln>
        </p:spPr>
        <p:txBody>
          <a:bodyPr anchorCtr="0" anchor="b" bIns="45725" lIns="91425" spcFirstLastPara="1" rIns="91425" wrap="square" tIns="45725">
            <a:normAutofit/>
          </a:bodyPr>
          <a:lstStyle>
            <a:lvl1pPr indent="-228600" lvl="0" marL="457200" rtl="0" algn="l">
              <a:spcBef>
                <a:spcPts val="300"/>
              </a:spcBef>
              <a:spcAft>
                <a:spcPts val="0"/>
              </a:spcAft>
              <a:buClr>
                <a:schemeClr val="dk1"/>
              </a:buClr>
              <a:buSzPts val="1800"/>
              <a:buNone/>
              <a:defRPr b="1" sz="1800"/>
            </a:lvl1pPr>
            <a:lvl2pPr indent="-228600" lvl="1" marL="914400" rtl="0" algn="l">
              <a:spcBef>
                <a:spcPts val="300"/>
              </a:spcBef>
              <a:spcAft>
                <a:spcPts val="0"/>
              </a:spcAft>
              <a:buClr>
                <a:schemeClr val="dk1"/>
              </a:buClr>
              <a:buSzPts val="1500"/>
              <a:buNone/>
              <a:defRPr b="1" sz="1500"/>
            </a:lvl2pPr>
            <a:lvl3pPr indent="-228600" lvl="2" marL="1371600" rtl="0" algn="l">
              <a:spcBef>
                <a:spcPts val="300"/>
              </a:spcBef>
              <a:spcAft>
                <a:spcPts val="0"/>
              </a:spcAft>
              <a:buClr>
                <a:schemeClr val="dk1"/>
              </a:buClr>
              <a:buSzPts val="1400"/>
              <a:buNone/>
              <a:defRPr b="1" sz="1400"/>
            </a:lvl3pPr>
            <a:lvl4pPr indent="-228600" lvl="3" marL="1828800" rtl="0" algn="l">
              <a:spcBef>
                <a:spcPts val="300"/>
              </a:spcBef>
              <a:spcAft>
                <a:spcPts val="0"/>
              </a:spcAft>
              <a:buClr>
                <a:schemeClr val="dk1"/>
              </a:buClr>
              <a:buSzPts val="1200"/>
              <a:buNone/>
              <a:defRPr b="1" sz="1200"/>
            </a:lvl4pPr>
            <a:lvl5pPr indent="-228600" lvl="4" marL="2286000" rtl="0" algn="l">
              <a:spcBef>
                <a:spcPts val="300"/>
              </a:spcBef>
              <a:spcAft>
                <a:spcPts val="0"/>
              </a:spcAft>
              <a:buClr>
                <a:schemeClr val="dk1"/>
              </a:buClr>
              <a:buSzPts val="1200"/>
              <a:buNone/>
              <a:defRPr b="1" sz="1200"/>
            </a:lvl5pPr>
            <a:lvl6pPr indent="-228600" lvl="5" marL="2743200" rtl="0" algn="l">
              <a:spcBef>
                <a:spcPts val="300"/>
              </a:spcBef>
              <a:spcAft>
                <a:spcPts val="0"/>
              </a:spcAft>
              <a:buClr>
                <a:schemeClr val="dk1"/>
              </a:buClr>
              <a:buSzPts val="1200"/>
              <a:buNone/>
              <a:defRPr b="1" sz="1200"/>
            </a:lvl6pPr>
            <a:lvl7pPr indent="-228600" lvl="6" marL="3200400" rtl="0" algn="l">
              <a:spcBef>
                <a:spcPts val="300"/>
              </a:spcBef>
              <a:spcAft>
                <a:spcPts val="0"/>
              </a:spcAft>
              <a:buClr>
                <a:schemeClr val="dk1"/>
              </a:buClr>
              <a:buSzPts val="1200"/>
              <a:buNone/>
              <a:defRPr b="1" sz="1200"/>
            </a:lvl7pPr>
            <a:lvl8pPr indent="-228600" lvl="7" marL="3657600" rtl="0" algn="l">
              <a:spcBef>
                <a:spcPts val="300"/>
              </a:spcBef>
              <a:spcAft>
                <a:spcPts val="0"/>
              </a:spcAft>
              <a:buClr>
                <a:schemeClr val="dk1"/>
              </a:buClr>
              <a:buSzPts val="1200"/>
              <a:buNone/>
              <a:defRPr b="1" sz="1200"/>
            </a:lvl8pPr>
            <a:lvl9pPr indent="-228600" lvl="8" marL="4114800" rtl="0" algn="l">
              <a:spcBef>
                <a:spcPts val="300"/>
              </a:spcBef>
              <a:spcAft>
                <a:spcPts val="0"/>
              </a:spcAft>
              <a:buClr>
                <a:schemeClr val="dk1"/>
              </a:buClr>
              <a:buSzPts val="1200"/>
              <a:buNone/>
              <a:defRPr b="1" sz="1200"/>
            </a:lvl9pPr>
          </a:lstStyle>
          <a:p/>
        </p:txBody>
      </p:sp>
      <p:sp>
        <p:nvSpPr>
          <p:cNvPr id="132" name="Google Shape;132;p21"/>
          <p:cNvSpPr txBox="1"/>
          <p:nvPr>
            <p:ph idx="4" type="body"/>
          </p:nvPr>
        </p:nvSpPr>
        <p:spPr>
          <a:xfrm>
            <a:off x="4645029" y="2174875"/>
            <a:ext cx="4041900" cy="3951600"/>
          </a:xfrm>
          <a:prstGeom prst="rect">
            <a:avLst/>
          </a:prstGeom>
          <a:noFill/>
          <a:ln>
            <a:noFill/>
          </a:ln>
        </p:spPr>
        <p:txBody>
          <a:bodyPr anchorCtr="0" anchor="t" bIns="45725" lIns="91425" spcFirstLastPara="1" rIns="91425" wrap="square" tIns="45725">
            <a:normAutofit/>
          </a:bodyPr>
          <a:lstStyle>
            <a:lvl1pPr indent="-342900" lvl="0" marL="457200" rtl="0" algn="l">
              <a:spcBef>
                <a:spcPts val="300"/>
              </a:spcBef>
              <a:spcAft>
                <a:spcPts val="0"/>
              </a:spcAft>
              <a:buClr>
                <a:schemeClr val="dk1"/>
              </a:buClr>
              <a:buSzPts val="1800"/>
              <a:buChar char="•"/>
              <a:defRPr sz="1800"/>
            </a:lvl1pPr>
            <a:lvl2pPr indent="-323850" lvl="1" marL="914400" rtl="0" algn="l">
              <a:spcBef>
                <a:spcPts val="300"/>
              </a:spcBef>
              <a:spcAft>
                <a:spcPts val="0"/>
              </a:spcAft>
              <a:buClr>
                <a:schemeClr val="dk1"/>
              </a:buClr>
              <a:buSzPts val="1500"/>
              <a:buChar char="–"/>
              <a:defRPr sz="1500"/>
            </a:lvl2pPr>
            <a:lvl3pPr indent="-317500" lvl="2" marL="1371600" rtl="0" algn="l">
              <a:spcBef>
                <a:spcPts val="300"/>
              </a:spcBef>
              <a:spcAft>
                <a:spcPts val="0"/>
              </a:spcAft>
              <a:buClr>
                <a:schemeClr val="dk1"/>
              </a:buClr>
              <a:buSzPts val="1400"/>
              <a:buChar char="•"/>
              <a:defRPr sz="1400"/>
            </a:lvl3pPr>
            <a:lvl4pPr indent="-304800" lvl="3" marL="1828800" rtl="0" algn="l">
              <a:spcBef>
                <a:spcPts val="300"/>
              </a:spcBef>
              <a:spcAft>
                <a:spcPts val="0"/>
              </a:spcAft>
              <a:buClr>
                <a:schemeClr val="dk1"/>
              </a:buClr>
              <a:buSzPts val="1200"/>
              <a:buChar char="–"/>
              <a:defRPr sz="1200"/>
            </a:lvl4pPr>
            <a:lvl5pPr indent="-304800" lvl="4" marL="2286000" rtl="0" algn="l">
              <a:spcBef>
                <a:spcPts val="300"/>
              </a:spcBef>
              <a:spcAft>
                <a:spcPts val="0"/>
              </a:spcAft>
              <a:buClr>
                <a:schemeClr val="dk1"/>
              </a:buClr>
              <a:buSzPts val="1200"/>
              <a:buChar char="»"/>
              <a:defRPr sz="1200"/>
            </a:lvl5pPr>
            <a:lvl6pPr indent="-304800" lvl="5" marL="2743200" rtl="0" algn="l">
              <a:spcBef>
                <a:spcPts val="300"/>
              </a:spcBef>
              <a:spcAft>
                <a:spcPts val="0"/>
              </a:spcAft>
              <a:buClr>
                <a:schemeClr val="dk1"/>
              </a:buClr>
              <a:buSzPts val="1200"/>
              <a:buChar char="•"/>
              <a:defRPr sz="1200"/>
            </a:lvl6pPr>
            <a:lvl7pPr indent="-304800" lvl="6" marL="3200400" rtl="0" algn="l">
              <a:spcBef>
                <a:spcPts val="300"/>
              </a:spcBef>
              <a:spcAft>
                <a:spcPts val="0"/>
              </a:spcAft>
              <a:buClr>
                <a:schemeClr val="dk1"/>
              </a:buClr>
              <a:buSzPts val="1200"/>
              <a:buChar char="•"/>
              <a:defRPr sz="1200"/>
            </a:lvl7pPr>
            <a:lvl8pPr indent="-304800" lvl="7" marL="3657600" rtl="0" algn="l">
              <a:spcBef>
                <a:spcPts val="300"/>
              </a:spcBef>
              <a:spcAft>
                <a:spcPts val="0"/>
              </a:spcAft>
              <a:buClr>
                <a:schemeClr val="dk1"/>
              </a:buClr>
              <a:buSzPts val="1200"/>
              <a:buChar char="•"/>
              <a:defRPr sz="1200"/>
            </a:lvl8pPr>
            <a:lvl9pPr indent="-304800" lvl="8" marL="4114800" rtl="0" algn="l">
              <a:spcBef>
                <a:spcPts val="300"/>
              </a:spcBef>
              <a:spcAft>
                <a:spcPts val="0"/>
              </a:spcAft>
              <a:buClr>
                <a:schemeClr val="dk1"/>
              </a:buClr>
              <a:buSzPts val="1200"/>
              <a:buChar char="•"/>
              <a:defRPr sz="1200"/>
            </a:lvl9pPr>
          </a:lstStyle>
          <a:p/>
        </p:txBody>
      </p:sp>
      <p:sp>
        <p:nvSpPr>
          <p:cNvPr id="133" name="Google Shape;133;p21"/>
          <p:cNvSpPr txBox="1"/>
          <p:nvPr>
            <p:ph idx="10" type="dt"/>
          </p:nvPr>
        </p:nvSpPr>
        <p:spPr>
          <a:xfrm>
            <a:off x="457200" y="6356356"/>
            <a:ext cx="2133600" cy="365100"/>
          </a:xfrm>
          <a:prstGeom prst="rect">
            <a:avLst/>
          </a:prstGeom>
          <a:noFill/>
          <a:ln>
            <a:noFill/>
          </a:ln>
        </p:spPr>
        <p:txBody>
          <a:bodyPr anchorCtr="0" anchor="ctr" bIns="45725" lIns="91425" spcFirstLastPara="1" rIns="91425" wrap="square" tIns="4572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4" name="Google Shape;134;p21"/>
          <p:cNvSpPr txBox="1"/>
          <p:nvPr>
            <p:ph idx="11" type="ftr"/>
          </p:nvPr>
        </p:nvSpPr>
        <p:spPr>
          <a:xfrm>
            <a:off x="3124200" y="6356356"/>
            <a:ext cx="2895900" cy="365100"/>
          </a:xfrm>
          <a:prstGeom prst="rect">
            <a:avLst/>
          </a:prstGeom>
          <a:noFill/>
          <a:ln>
            <a:noFill/>
          </a:ln>
        </p:spPr>
        <p:txBody>
          <a:bodyPr anchorCtr="0" anchor="ctr" bIns="45725" lIns="91425" spcFirstLastPara="1" rIns="91425" wrap="square" tIns="4572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5" name="Google Shape;135;p21"/>
          <p:cNvSpPr txBox="1"/>
          <p:nvPr>
            <p:ph idx="12" type="sldNum"/>
          </p:nvPr>
        </p:nvSpPr>
        <p:spPr>
          <a:xfrm>
            <a:off x="6553200" y="6356356"/>
            <a:ext cx="2133600" cy="365100"/>
          </a:xfrm>
          <a:prstGeom prst="rect">
            <a:avLst/>
          </a:prstGeom>
          <a:noFill/>
          <a:ln>
            <a:noFill/>
          </a:ln>
        </p:spPr>
        <p:txBody>
          <a:bodyPr anchorCtr="0" anchor="ctr" bIns="45725" lIns="91425" spcFirstLastPara="1" rIns="91425" wrap="square" tIns="457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480"/>
              </a:spcBef>
              <a:spcAft>
                <a:spcPts val="0"/>
              </a:spcAft>
              <a:buClr>
                <a:srgbClr val="888888"/>
              </a:buClr>
              <a:buSzPts val="2400"/>
              <a:buNone/>
              <a:defRPr>
                <a:solidFill>
                  <a:srgbClr val="888888"/>
                </a:solidFill>
              </a:defRPr>
            </a:lvl1pPr>
            <a:lvl2pPr lvl="1" algn="ctr">
              <a:spcBef>
                <a:spcPts val="420"/>
              </a:spcBef>
              <a:spcAft>
                <a:spcPts val="0"/>
              </a:spcAft>
              <a:buClr>
                <a:srgbClr val="888888"/>
              </a:buClr>
              <a:buSzPts val="2100"/>
              <a:buNone/>
              <a:defRPr>
                <a:solidFill>
                  <a:srgbClr val="888888"/>
                </a:solidFill>
              </a:defRPr>
            </a:lvl2pPr>
            <a:lvl3pPr lvl="2" algn="ctr">
              <a:spcBef>
                <a:spcPts val="360"/>
              </a:spcBef>
              <a:spcAft>
                <a:spcPts val="0"/>
              </a:spcAft>
              <a:buClr>
                <a:srgbClr val="888888"/>
              </a:buClr>
              <a:buSzPts val="1800"/>
              <a:buNone/>
              <a:defRPr>
                <a:solidFill>
                  <a:srgbClr val="888888"/>
                </a:solidFill>
              </a:defRPr>
            </a:lvl3pPr>
            <a:lvl4pPr lvl="3" algn="ctr">
              <a:spcBef>
                <a:spcPts val="300"/>
              </a:spcBef>
              <a:spcAft>
                <a:spcPts val="0"/>
              </a:spcAft>
              <a:buClr>
                <a:srgbClr val="888888"/>
              </a:buClr>
              <a:buSzPts val="1500"/>
              <a:buNone/>
              <a:defRPr>
                <a:solidFill>
                  <a:srgbClr val="888888"/>
                </a:solidFill>
              </a:defRPr>
            </a:lvl4pPr>
            <a:lvl5pPr lvl="4" algn="ctr">
              <a:spcBef>
                <a:spcPts val="300"/>
              </a:spcBef>
              <a:spcAft>
                <a:spcPts val="0"/>
              </a:spcAft>
              <a:buClr>
                <a:srgbClr val="888888"/>
              </a:buClr>
              <a:buSzPts val="1500"/>
              <a:buNone/>
              <a:defRPr>
                <a:solidFill>
                  <a:srgbClr val="888888"/>
                </a:solidFill>
              </a:defRPr>
            </a:lvl5pPr>
            <a:lvl6pPr lvl="5" algn="ctr">
              <a:spcBef>
                <a:spcPts val="300"/>
              </a:spcBef>
              <a:spcAft>
                <a:spcPts val="0"/>
              </a:spcAft>
              <a:buClr>
                <a:srgbClr val="888888"/>
              </a:buClr>
              <a:buSzPts val="1500"/>
              <a:buNone/>
              <a:defRPr>
                <a:solidFill>
                  <a:srgbClr val="888888"/>
                </a:solidFill>
              </a:defRPr>
            </a:lvl6pPr>
            <a:lvl7pPr lvl="6" algn="ctr">
              <a:spcBef>
                <a:spcPts val="300"/>
              </a:spcBef>
              <a:spcAft>
                <a:spcPts val="0"/>
              </a:spcAft>
              <a:buClr>
                <a:srgbClr val="888888"/>
              </a:buClr>
              <a:buSzPts val="1500"/>
              <a:buNone/>
              <a:defRPr>
                <a:solidFill>
                  <a:srgbClr val="888888"/>
                </a:solidFill>
              </a:defRPr>
            </a:lvl7pPr>
            <a:lvl8pPr lvl="7" algn="ctr">
              <a:spcBef>
                <a:spcPts val="300"/>
              </a:spcBef>
              <a:spcAft>
                <a:spcPts val="0"/>
              </a:spcAft>
              <a:buClr>
                <a:srgbClr val="888888"/>
              </a:buClr>
              <a:buSzPts val="1500"/>
              <a:buNone/>
              <a:defRPr>
                <a:solidFill>
                  <a:srgbClr val="888888"/>
                </a:solidFill>
              </a:defRPr>
            </a:lvl8pPr>
            <a:lvl9pPr lvl="8" algn="ctr">
              <a:spcBef>
                <a:spcPts val="300"/>
              </a:spcBef>
              <a:spcAft>
                <a:spcPts val="0"/>
              </a:spcAft>
              <a:buClr>
                <a:srgbClr val="888888"/>
              </a:buClr>
              <a:buSzPts val="1500"/>
              <a:buNone/>
              <a:defRPr>
                <a:solidFill>
                  <a:srgbClr val="888888"/>
                </a:solidFill>
              </a:defRPr>
            </a:lvl9pPr>
          </a:lstStyle>
          <a:p/>
        </p:txBody>
      </p:sp>
      <p:sp>
        <p:nvSpPr>
          <p:cNvPr id="22" name="Google Shape;22;p3"/>
          <p:cNvSpPr txBox="1"/>
          <p:nvPr>
            <p:ph idx="10" type="dt"/>
          </p:nvPr>
        </p:nvSpPr>
        <p:spPr>
          <a:xfrm>
            <a:off x="457200" y="6356356"/>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3"/>
          <p:cNvSpPr txBox="1"/>
          <p:nvPr>
            <p:ph idx="11" type="ftr"/>
          </p:nvPr>
        </p:nvSpPr>
        <p:spPr>
          <a:xfrm>
            <a:off x="3124200" y="6356356"/>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3"/>
          <p:cNvSpPr txBox="1"/>
          <p:nvPr>
            <p:ph idx="12" type="sldNum"/>
          </p:nvPr>
        </p:nvSpPr>
        <p:spPr>
          <a:xfrm>
            <a:off x="6553200" y="6356356"/>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6" name="Shape 136"/>
        <p:cNvGrpSpPr/>
        <p:nvPr/>
      </p:nvGrpSpPr>
      <p:grpSpPr>
        <a:xfrm>
          <a:off x="0" y="0"/>
          <a:ext cx="0" cy="0"/>
          <a:chOff x="0" y="0"/>
          <a:chExt cx="0" cy="0"/>
        </a:xfrm>
      </p:grpSpPr>
      <p:sp>
        <p:nvSpPr>
          <p:cNvPr id="137" name="Google Shape;137;p22"/>
          <p:cNvSpPr txBox="1"/>
          <p:nvPr>
            <p:ph type="title"/>
          </p:nvPr>
        </p:nvSpPr>
        <p:spPr>
          <a:xfrm>
            <a:off x="457200" y="274638"/>
            <a:ext cx="8229600" cy="1143000"/>
          </a:xfrm>
          <a:prstGeom prst="rect">
            <a:avLst/>
          </a:prstGeom>
          <a:noFill/>
          <a:ln>
            <a:noFill/>
          </a:ln>
        </p:spPr>
        <p:txBody>
          <a:bodyPr anchorCtr="0" anchor="ctr" bIns="45725" lIns="91425" spcFirstLastPara="1" rIns="91425" wrap="square" tIns="45725">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8" name="Google Shape;138;p22"/>
          <p:cNvSpPr txBox="1"/>
          <p:nvPr>
            <p:ph idx="10" type="dt"/>
          </p:nvPr>
        </p:nvSpPr>
        <p:spPr>
          <a:xfrm>
            <a:off x="457200" y="6356356"/>
            <a:ext cx="2133600" cy="365100"/>
          </a:xfrm>
          <a:prstGeom prst="rect">
            <a:avLst/>
          </a:prstGeom>
          <a:noFill/>
          <a:ln>
            <a:noFill/>
          </a:ln>
        </p:spPr>
        <p:txBody>
          <a:bodyPr anchorCtr="0" anchor="ctr" bIns="45725" lIns="91425" spcFirstLastPara="1" rIns="91425" wrap="square" tIns="4572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9" name="Google Shape;139;p22"/>
          <p:cNvSpPr txBox="1"/>
          <p:nvPr>
            <p:ph idx="11" type="ftr"/>
          </p:nvPr>
        </p:nvSpPr>
        <p:spPr>
          <a:xfrm>
            <a:off x="3124200" y="6356356"/>
            <a:ext cx="2895900" cy="365100"/>
          </a:xfrm>
          <a:prstGeom prst="rect">
            <a:avLst/>
          </a:prstGeom>
          <a:noFill/>
          <a:ln>
            <a:noFill/>
          </a:ln>
        </p:spPr>
        <p:txBody>
          <a:bodyPr anchorCtr="0" anchor="ctr" bIns="45725" lIns="91425" spcFirstLastPara="1" rIns="91425" wrap="square" tIns="4572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0" name="Google Shape;140;p22"/>
          <p:cNvSpPr txBox="1"/>
          <p:nvPr>
            <p:ph idx="12" type="sldNum"/>
          </p:nvPr>
        </p:nvSpPr>
        <p:spPr>
          <a:xfrm>
            <a:off x="6553200" y="6356356"/>
            <a:ext cx="2133600" cy="365100"/>
          </a:xfrm>
          <a:prstGeom prst="rect">
            <a:avLst/>
          </a:prstGeom>
          <a:noFill/>
          <a:ln>
            <a:noFill/>
          </a:ln>
        </p:spPr>
        <p:txBody>
          <a:bodyPr anchorCtr="0" anchor="ctr" bIns="45725" lIns="91425" spcFirstLastPara="1" rIns="91425" wrap="square" tIns="457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41" name="Shape 141"/>
        <p:cNvGrpSpPr/>
        <p:nvPr/>
      </p:nvGrpSpPr>
      <p:grpSpPr>
        <a:xfrm>
          <a:off x="0" y="0"/>
          <a:ext cx="0" cy="0"/>
          <a:chOff x="0" y="0"/>
          <a:chExt cx="0" cy="0"/>
        </a:xfrm>
      </p:grpSpPr>
      <p:sp>
        <p:nvSpPr>
          <p:cNvPr id="142" name="Google Shape;142;p23"/>
          <p:cNvSpPr txBox="1"/>
          <p:nvPr>
            <p:ph type="title"/>
          </p:nvPr>
        </p:nvSpPr>
        <p:spPr>
          <a:xfrm>
            <a:off x="457204" y="273050"/>
            <a:ext cx="3008400" cy="1162200"/>
          </a:xfrm>
          <a:prstGeom prst="rect">
            <a:avLst/>
          </a:prstGeom>
          <a:noFill/>
          <a:ln>
            <a:noFill/>
          </a:ln>
        </p:spPr>
        <p:txBody>
          <a:bodyPr anchorCtr="0" anchor="b" bIns="45725" lIns="91425" spcFirstLastPara="1" rIns="91425" wrap="square" tIns="45725">
            <a:normAutofit/>
          </a:bodyPr>
          <a:lstStyle>
            <a:lvl1pPr lvl="0" rtl="0" algn="l">
              <a:spcBef>
                <a:spcPts val="0"/>
              </a:spcBef>
              <a:spcAft>
                <a:spcPts val="0"/>
              </a:spcAft>
              <a:buClr>
                <a:schemeClr val="dk1"/>
              </a:buClr>
              <a:buSzPts val="1500"/>
              <a:buFont typeface="Calibri"/>
              <a:buNone/>
              <a:defRPr b="1" sz="1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3" name="Google Shape;143;p23"/>
          <p:cNvSpPr txBox="1"/>
          <p:nvPr>
            <p:ph idx="1" type="body"/>
          </p:nvPr>
        </p:nvSpPr>
        <p:spPr>
          <a:xfrm>
            <a:off x="3575053" y="273055"/>
            <a:ext cx="5111700" cy="5853300"/>
          </a:xfrm>
          <a:prstGeom prst="rect">
            <a:avLst/>
          </a:prstGeom>
          <a:noFill/>
          <a:ln>
            <a:noFill/>
          </a:ln>
        </p:spPr>
        <p:txBody>
          <a:bodyPr anchorCtr="0" anchor="t" bIns="45725" lIns="91425" spcFirstLastPara="1" rIns="91425" wrap="square" tIns="45725">
            <a:normAutofit/>
          </a:bodyPr>
          <a:lstStyle>
            <a:lvl1pPr indent="-381000" lvl="0" marL="457200" rtl="0" algn="l">
              <a:spcBef>
                <a:spcPts val="500"/>
              </a:spcBef>
              <a:spcAft>
                <a:spcPts val="0"/>
              </a:spcAft>
              <a:buClr>
                <a:schemeClr val="dk1"/>
              </a:buClr>
              <a:buSzPts val="2400"/>
              <a:buChar char="•"/>
              <a:defRPr sz="2400"/>
            </a:lvl1pPr>
            <a:lvl2pPr indent="-361950" lvl="1" marL="914400" rtl="0" algn="l">
              <a:spcBef>
                <a:spcPts val="500"/>
              </a:spcBef>
              <a:spcAft>
                <a:spcPts val="0"/>
              </a:spcAft>
              <a:buClr>
                <a:schemeClr val="dk1"/>
              </a:buClr>
              <a:buSzPts val="2100"/>
              <a:buChar char="–"/>
              <a:defRPr sz="2100"/>
            </a:lvl2pPr>
            <a:lvl3pPr indent="-342900" lvl="2" marL="1371600" rtl="0" algn="l">
              <a:spcBef>
                <a:spcPts val="300"/>
              </a:spcBef>
              <a:spcAft>
                <a:spcPts val="0"/>
              </a:spcAft>
              <a:buClr>
                <a:schemeClr val="dk1"/>
              </a:buClr>
              <a:buSzPts val="1800"/>
              <a:buChar char="•"/>
              <a:defRPr sz="1800"/>
            </a:lvl3pPr>
            <a:lvl4pPr indent="-323850" lvl="3" marL="1828800" rtl="0" algn="l">
              <a:spcBef>
                <a:spcPts val="300"/>
              </a:spcBef>
              <a:spcAft>
                <a:spcPts val="0"/>
              </a:spcAft>
              <a:buClr>
                <a:schemeClr val="dk1"/>
              </a:buClr>
              <a:buSzPts val="1500"/>
              <a:buChar char="–"/>
              <a:defRPr sz="1500"/>
            </a:lvl4pPr>
            <a:lvl5pPr indent="-323850" lvl="4" marL="2286000" rtl="0" algn="l">
              <a:spcBef>
                <a:spcPts val="300"/>
              </a:spcBef>
              <a:spcAft>
                <a:spcPts val="0"/>
              </a:spcAft>
              <a:buClr>
                <a:schemeClr val="dk1"/>
              </a:buClr>
              <a:buSzPts val="1500"/>
              <a:buChar char="»"/>
              <a:defRPr sz="1500"/>
            </a:lvl5pPr>
            <a:lvl6pPr indent="-323850" lvl="5" marL="2743200" rtl="0" algn="l">
              <a:spcBef>
                <a:spcPts val="300"/>
              </a:spcBef>
              <a:spcAft>
                <a:spcPts val="0"/>
              </a:spcAft>
              <a:buClr>
                <a:schemeClr val="dk1"/>
              </a:buClr>
              <a:buSzPts val="1500"/>
              <a:buChar char="•"/>
              <a:defRPr sz="1500"/>
            </a:lvl6pPr>
            <a:lvl7pPr indent="-323850" lvl="6" marL="3200400" rtl="0" algn="l">
              <a:spcBef>
                <a:spcPts val="300"/>
              </a:spcBef>
              <a:spcAft>
                <a:spcPts val="0"/>
              </a:spcAft>
              <a:buClr>
                <a:schemeClr val="dk1"/>
              </a:buClr>
              <a:buSzPts val="1500"/>
              <a:buChar char="•"/>
              <a:defRPr sz="1500"/>
            </a:lvl7pPr>
            <a:lvl8pPr indent="-323850" lvl="7" marL="3657600" rtl="0" algn="l">
              <a:spcBef>
                <a:spcPts val="300"/>
              </a:spcBef>
              <a:spcAft>
                <a:spcPts val="0"/>
              </a:spcAft>
              <a:buClr>
                <a:schemeClr val="dk1"/>
              </a:buClr>
              <a:buSzPts val="1500"/>
              <a:buChar char="•"/>
              <a:defRPr sz="1500"/>
            </a:lvl8pPr>
            <a:lvl9pPr indent="-323850" lvl="8" marL="4114800" rtl="0" algn="l">
              <a:spcBef>
                <a:spcPts val="300"/>
              </a:spcBef>
              <a:spcAft>
                <a:spcPts val="0"/>
              </a:spcAft>
              <a:buClr>
                <a:schemeClr val="dk1"/>
              </a:buClr>
              <a:buSzPts val="1500"/>
              <a:buChar char="•"/>
              <a:defRPr sz="1500"/>
            </a:lvl9pPr>
          </a:lstStyle>
          <a:p/>
        </p:txBody>
      </p:sp>
      <p:sp>
        <p:nvSpPr>
          <p:cNvPr id="144" name="Google Shape;144;p23"/>
          <p:cNvSpPr txBox="1"/>
          <p:nvPr>
            <p:ph idx="2" type="body"/>
          </p:nvPr>
        </p:nvSpPr>
        <p:spPr>
          <a:xfrm>
            <a:off x="457204" y="1435106"/>
            <a:ext cx="3008400" cy="4691400"/>
          </a:xfrm>
          <a:prstGeom prst="rect">
            <a:avLst/>
          </a:prstGeom>
          <a:noFill/>
          <a:ln>
            <a:noFill/>
          </a:ln>
        </p:spPr>
        <p:txBody>
          <a:bodyPr anchorCtr="0" anchor="t" bIns="45725" lIns="91425" spcFirstLastPara="1" rIns="91425" wrap="square" tIns="45725">
            <a:normAutofit/>
          </a:bodyPr>
          <a:lstStyle>
            <a:lvl1pPr indent="-228600" lvl="0" marL="457200" rtl="0" algn="l">
              <a:spcBef>
                <a:spcPts val="200"/>
              </a:spcBef>
              <a:spcAft>
                <a:spcPts val="0"/>
              </a:spcAft>
              <a:buClr>
                <a:schemeClr val="dk1"/>
              </a:buClr>
              <a:buSzPts val="1100"/>
              <a:buNone/>
              <a:defRPr sz="1100"/>
            </a:lvl1pPr>
            <a:lvl2pPr indent="-228600" lvl="1" marL="914400" rtl="0" algn="l">
              <a:spcBef>
                <a:spcPts val="200"/>
              </a:spcBef>
              <a:spcAft>
                <a:spcPts val="0"/>
              </a:spcAft>
              <a:buClr>
                <a:schemeClr val="dk1"/>
              </a:buClr>
              <a:buSzPts val="900"/>
              <a:buNone/>
              <a:defRPr sz="900"/>
            </a:lvl2pPr>
            <a:lvl3pPr indent="-228600" lvl="2" marL="1371600" rtl="0" algn="l">
              <a:spcBef>
                <a:spcPts val="200"/>
              </a:spcBef>
              <a:spcAft>
                <a:spcPts val="0"/>
              </a:spcAft>
              <a:buClr>
                <a:schemeClr val="dk1"/>
              </a:buClr>
              <a:buSzPts val="800"/>
              <a:buNone/>
              <a:defRPr sz="800"/>
            </a:lvl3pPr>
            <a:lvl4pPr indent="-228600" lvl="3" marL="1828800" rtl="0" algn="l">
              <a:spcBef>
                <a:spcPts val="200"/>
              </a:spcBef>
              <a:spcAft>
                <a:spcPts val="0"/>
              </a:spcAft>
              <a:buClr>
                <a:schemeClr val="dk1"/>
              </a:buClr>
              <a:buSzPts val="800"/>
              <a:buNone/>
              <a:defRPr sz="800"/>
            </a:lvl4pPr>
            <a:lvl5pPr indent="-228600" lvl="4" marL="2286000" rtl="0" algn="l">
              <a:spcBef>
                <a:spcPts val="200"/>
              </a:spcBef>
              <a:spcAft>
                <a:spcPts val="0"/>
              </a:spcAft>
              <a:buClr>
                <a:schemeClr val="dk1"/>
              </a:buClr>
              <a:buSzPts val="800"/>
              <a:buNone/>
              <a:defRPr sz="800"/>
            </a:lvl5pPr>
            <a:lvl6pPr indent="-228600" lvl="5" marL="2743200" rtl="0" algn="l">
              <a:spcBef>
                <a:spcPts val="200"/>
              </a:spcBef>
              <a:spcAft>
                <a:spcPts val="0"/>
              </a:spcAft>
              <a:buClr>
                <a:schemeClr val="dk1"/>
              </a:buClr>
              <a:buSzPts val="800"/>
              <a:buNone/>
              <a:defRPr sz="800"/>
            </a:lvl6pPr>
            <a:lvl7pPr indent="-228600" lvl="6" marL="3200400" rtl="0" algn="l">
              <a:spcBef>
                <a:spcPts val="200"/>
              </a:spcBef>
              <a:spcAft>
                <a:spcPts val="0"/>
              </a:spcAft>
              <a:buClr>
                <a:schemeClr val="dk1"/>
              </a:buClr>
              <a:buSzPts val="800"/>
              <a:buNone/>
              <a:defRPr sz="800"/>
            </a:lvl7pPr>
            <a:lvl8pPr indent="-228600" lvl="7" marL="3657600" rtl="0" algn="l">
              <a:spcBef>
                <a:spcPts val="200"/>
              </a:spcBef>
              <a:spcAft>
                <a:spcPts val="0"/>
              </a:spcAft>
              <a:buClr>
                <a:schemeClr val="dk1"/>
              </a:buClr>
              <a:buSzPts val="800"/>
              <a:buNone/>
              <a:defRPr sz="800"/>
            </a:lvl8pPr>
            <a:lvl9pPr indent="-228600" lvl="8" marL="4114800" rtl="0" algn="l">
              <a:spcBef>
                <a:spcPts val="200"/>
              </a:spcBef>
              <a:spcAft>
                <a:spcPts val="0"/>
              </a:spcAft>
              <a:buClr>
                <a:schemeClr val="dk1"/>
              </a:buClr>
              <a:buSzPts val="800"/>
              <a:buNone/>
              <a:defRPr sz="800"/>
            </a:lvl9pPr>
          </a:lstStyle>
          <a:p/>
        </p:txBody>
      </p:sp>
      <p:sp>
        <p:nvSpPr>
          <p:cNvPr id="145" name="Google Shape;145;p23"/>
          <p:cNvSpPr txBox="1"/>
          <p:nvPr>
            <p:ph idx="10" type="dt"/>
          </p:nvPr>
        </p:nvSpPr>
        <p:spPr>
          <a:xfrm>
            <a:off x="457200" y="6356356"/>
            <a:ext cx="2133600" cy="365100"/>
          </a:xfrm>
          <a:prstGeom prst="rect">
            <a:avLst/>
          </a:prstGeom>
          <a:noFill/>
          <a:ln>
            <a:noFill/>
          </a:ln>
        </p:spPr>
        <p:txBody>
          <a:bodyPr anchorCtr="0" anchor="ctr" bIns="45725" lIns="91425" spcFirstLastPara="1" rIns="91425" wrap="square" tIns="4572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6" name="Google Shape;146;p23"/>
          <p:cNvSpPr txBox="1"/>
          <p:nvPr>
            <p:ph idx="11" type="ftr"/>
          </p:nvPr>
        </p:nvSpPr>
        <p:spPr>
          <a:xfrm>
            <a:off x="3124200" y="6356356"/>
            <a:ext cx="2895900" cy="365100"/>
          </a:xfrm>
          <a:prstGeom prst="rect">
            <a:avLst/>
          </a:prstGeom>
          <a:noFill/>
          <a:ln>
            <a:noFill/>
          </a:ln>
        </p:spPr>
        <p:txBody>
          <a:bodyPr anchorCtr="0" anchor="ctr" bIns="45725" lIns="91425" spcFirstLastPara="1" rIns="91425" wrap="square" tIns="4572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7" name="Google Shape;147;p23"/>
          <p:cNvSpPr txBox="1"/>
          <p:nvPr>
            <p:ph idx="12" type="sldNum"/>
          </p:nvPr>
        </p:nvSpPr>
        <p:spPr>
          <a:xfrm>
            <a:off x="6553200" y="6356356"/>
            <a:ext cx="2133600" cy="365100"/>
          </a:xfrm>
          <a:prstGeom prst="rect">
            <a:avLst/>
          </a:prstGeom>
          <a:noFill/>
          <a:ln>
            <a:noFill/>
          </a:ln>
        </p:spPr>
        <p:txBody>
          <a:bodyPr anchorCtr="0" anchor="ctr" bIns="45725" lIns="91425" spcFirstLastPara="1" rIns="91425" wrap="square" tIns="457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8" name="Shape 148"/>
        <p:cNvGrpSpPr/>
        <p:nvPr/>
      </p:nvGrpSpPr>
      <p:grpSpPr>
        <a:xfrm>
          <a:off x="0" y="0"/>
          <a:ext cx="0" cy="0"/>
          <a:chOff x="0" y="0"/>
          <a:chExt cx="0" cy="0"/>
        </a:xfrm>
      </p:grpSpPr>
      <p:sp>
        <p:nvSpPr>
          <p:cNvPr id="149" name="Google Shape;149;p24"/>
          <p:cNvSpPr txBox="1"/>
          <p:nvPr>
            <p:ph type="title"/>
          </p:nvPr>
        </p:nvSpPr>
        <p:spPr>
          <a:xfrm>
            <a:off x="1792288" y="4800600"/>
            <a:ext cx="5486400" cy="566700"/>
          </a:xfrm>
          <a:prstGeom prst="rect">
            <a:avLst/>
          </a:prstGeom>
          <a:noFill/>
          <a:ln>
            <a:noFill/>
          </a:ln>
        </p:spPr>
        <p:txBody>
          <a:bodyPr anchorCtr="0" anchor="b" bIns="45725" lIns="91425" spcFirstLastPara="1" rIns="91425" wrap="square" tIns="45725">
            <a:normAutofit/>
          </a:bodyPr>
          <a:lstStyle>
            <a:lvl1pPr lvl="0" rtl="0" algn="l">
              <a:spcBef>
                <a:spcPts val="0"/>
              </a:spcBef>
              <a:spcAft>
                <a:spcPts val="0"/>
              </a:spcAft>
              <a:buClr>
                <a:schemeClr val="dk1"/>
              </a:buClr>
              <a:buSzPts val="1500"/>
              <a:buFont typeface="Calibri"/>
              <a:buNone/>
              <a:defRPr b="1" sz="1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0" name="Google Shape;150;p24"/>
          <p:cNvSpPr/>
          <p:nvPr>
            <p:ph idx="2" type="pic"/>
          </p:nvPr>
        </p:nvSpPr>
        <p:spPr>
          <a:xfrm>
            <a:off x="1792288" y="612775"/>
            <a:ext cx="5486400" cy="4114800"/>
          </a:xfrm>
          <a:prstGeom prst="rect">
            <a:avLst/>
          </a:prstGeom>
          <a:noFill/>
          <a:ln>
            <a:noFill/>
          </a:ln>
        </p:spPr>
      </p:sp>
      <p:sp>
        <p:nvSpPr>
          <p:cNvPr id="151" name="Google Shape;151;p24"/>
          <p:cNvSpPr txBox="1"/>
          <p:nvPr>
            <p:ph idx="1" type="body"/>
          </p:nvPr>
        </p:nvSpPr>
        <p:spPr>
          <a:xfrm>
            <a:off x="1792288" y="5367338"/>
            <a:ext cx="5486400" cy="805200"/>
          </a:xfrm>
          <a:prstGeom prst="rect">
            <a:avLst/>
          </a:prstGeom>
          <a:noFill/>
          <a:ln>
            <a:noFill/>
          </a:ln>
        </p:spPr>
        <p:txBody>
          <a:bodyPr anchorCtr="0" anchor="t" bIns="45725" lIns="91425" spcFirstLastPara="1" rIns="91425" wrap="square" tIns="45725">
            <a:normAutofit/>
          </a:bodyPr>
          <a:lstStyle>
            <a:lvl1pPr indent="-228600" lvl="0" marL="457200" rtl="0" algn="l">
              <a:spcBef>
                <a:spcPts val="200"/>
              </a:spcBef>
              <a:spcAft>
                <a:spcPts val="0"/>
              </a:spcAft>
              <a:buClr>
                <a:schemeClr val="dk1"/>
              </a:buClr>
              <a:buSzPts val="1100"/>
              <a:buNone/>
              <a:defRPr sz="1100"/>
            </a:lvl1pPr>
            <a:lvl2pPr indent="-228600" lvl="1" marL="914400" rtl="0" algn="l">
              <a:spcBef>
                <a:spcPts val="200"/>
              </a:spcBef>
              <a:spcAft>
                <a:spcPts val="0"/>
              </a:spcAft>
              <a:buClr>
                <a:schemeClr val="dk1"/>
              </a:buClr>
              <a:buSzPts val="900"/>
              <a:buNone/>
              <a:defRPr sz="900"/>
            </a:lvl2pPr>
            <a:lvl3pPr indent="-228600" lvl="2" marL="1371600" rtl="0" algn="l">
              <a:spcBef>
                <a:spcPts val="200"/>
              </a:spcBef>
              <a:spcAft>
                <a:spcPts val="0"/>
              </a:spcAft>
              <a:buClr>
                <a:schemeClr val="dk1"/>
              </a:buClr>
              <a:buSzPts val="800"/>
              <a:buNone/>
              <a:defRPr sz="800"/>
            </a:lvl3pPr>
            <a:lvl4pPr indent="-228600" lvl="3" marL="1828800" rtl="0" algn="l">
              <a:spcBef>
                <a:spcPts val="200"/>
              </a:spcBef>
              <a:spcAft>
                <a:spcPts val="0"/>
              </a:spcAft>
              <a:buClr>
                <a:schemeClr val="dk1"/>
              </a:buClr>
              <a:buSzPts val="800"/>
              <a:buNone/>
              <a:defRPr sz="800"/>
            </a:lvl4pPr>
            <a:lvl5pPr indent="-228600" lvl="4" marL="2286000" rtl="0" algn="l">
              <a:spcBef>
                <a:spcPts val="200"/>
              </a:spcBef>
              <a:spcAft>
                <a:spcPts val="0"/>
              </a:spcAft>
              <a:buClr>
                <a:schemeClr val="dk1"/>
              </a:buClr>
              <a:buSzPts val="800"/>
              <a:buNone/>
              <a:defRPr sz="800"/>
            </a:lvl5pPr>
            <a:lvl6pPr indent="-228600" lvl="5" marL="2743200" rtl="0" algn="l">
              <a:spcBef>
                <a:spcPts val="200"/>
              </a:spcBef>
              <a:spcAft>
                <a:spcPts val="0"/>
              </a:spcAft>
              <a:buClr>
                <a:schemeClr val="dk1"/>
              </a:buClr>
              <a:buSzPts val="800"/>
              <a:buNone/>
              <a:defRPr sz="800"/>
            </a:lvl6pPr>
            <a:lvl7pPr indent="-228600" lvl="6" marL="3200400" rtl="0" algn="l">
              <a:spcBef>
                <a:spcPts val="200"/>
              </a:spcBef>
              <a:spcAft>
                <a:spcPts val="0"/>
              </a:spcAft>
              <a:buClr>
                <a:schemeClr val="dk1"/>
              </a:buClr>
              <a:buSzPts val="800"/>
              <a:buNone/>
              <a:defRPr sz="800"/>
            </a:lvl7pPr>
            <a:lvl8pPr indent="-228600" lvl="7" marL="3657600" rtl="0" algn="l">
              <a:spcBef>
                <a:spcPts val="200"/>
              </a:spcBef>
              <a:spcAft>
                <a:spcPts val="0"/>
              </a:spcAft>
              <a:buClr>
                <a:schemeClr val="dk1"/>
              </a:buClr>
              <a:buSzPts val="800"/>
              <a:buNone/>
              <a:defRPr sz="800"/>
            </a:lvl8pPr>
            <a:lvl9pPr indent="-228600" lvl="8" marL="4114800" rtl="0" algn="l">
              <a:spcBef>
                <a:spcPts val="200"/>
              </a:spcBef>
              <a:spcAft>
                <a:spcPts val="0"/>
              </a:spcAft>
              <a:buClr>
                <a:schemeClr val="dk1"/>
              </a:buClr>
              <a:buSzPts val="800"/>
              <a:buNone/>
              <a:defRPr sz="800"/>
            </a:lvl9pPr>
          </a:lstStyle>
          <a:p/>
        </p:txBody>
      </p:sp>
      <p:sp>
        <p:nvSpPr>
          <p:cNvPr id="152" name="Google Shape;152;p24"/>
          <p:cNvSpPr txBox="1"/>
          <p:nvPr>
            <p:ph idx="10" type="dt"/>
          </p:nvPr>
        </p:nvSpPr>
        <p:spPr>
          <a:xfrm>
            <a:off x="457200" y="6356356"/>
            <a:ext cx="2133600" cy="365100"/>
          </a:xfrm>
          <a:prstGeom prst="rect">
            <a:avLst/>
          </a:prstGeom>
          <a:noFill/>
          <a:ln>
            <a:noFill/>
          </a:ln>
        </p:spPr>
        <p:txBody>
          <a:bodyPr anchorCtr="0" anchor="ctr" bIns="45725" lIns="91425" spcFirstLastPara="1" rIns="91425" wrap="square" tIns="4572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3" name="Google Shape;153;p24"/>
          <p:cNvSpPr txBox="1"/>
          <p:nvPr>
            <p:ph idx="11" type="ftr"/>
          </p:nvPr>
        </p:nvSpPr>
        <p:spPr>
          <a:xfrm>
            <a:off x="3124200" y="6356356"/>
            <a:ext cx="2895900" cy="365100"/>
          </a:xfrm>
          <a:prstGeom prst="rect">
            <a:avLst/>
          </a:prstGeom>
          <a:noFill/>
          <a:ln>
            <a:noFill/>
          </a:ln>
        </p:spPr>
        <p:txBody>
          <a:bodyPr anchorCtr="0" anchor="ctr" bIns="45725" lIns="91425" spcFirstLastPara="1" rIns="91425" wrap="square" tIns="4572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4" name="Google Shape;154;p24"/>
          <p:cNvSpPr txBox="1"/>
          <p:nvPr>
            <p:ph idx="12" type="sldNum"/>
          </p:nvPr>
        </p:nvSpPr>
        <p:spPr>
          <a:xfrm>
            <a:off x="6553200" y="6356356"/>
            <a:ext cx="2133600" cy="365100"/>
          </a:xfrm>
          <a:prstGeom prst="rect">
            <a:avLst/>
          </a:prstGeom>
          <a:noFill/>
          <a:ln>
            <a:noFill/>
          </a:ln>
        </p:spPr>
        <p:txBody>
          <a:bodyPr anchorCtr="0" anchor="ctr" bIns="45725" lIns="91425" spcFirstLastPara="1" rIns="91425" wrap="square" tIns="457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55" name="Shape 155"/>
        <p:cNvGrpSpPr/>
        <p:nvPr/>
      </p:nvGrpSpPr>
      <p:grpSpPr>
        <a:xfrm>
          <a:off x="0" y="0"/>
          <a:ext cx="0" cy="0"/>
          <a:chOff x="0" y="0"/>
          <a:chExt cx="0" cy="0"/>
        </a:xfrm>
      </p:grpSpPr>
      <p:sp>
        <p:nvSpPr>
          <p:cNvPr id="156" name="Google Shape;156;p25"/>
          <p:cNvSpPr txBox="1"/>
          <p:nvPr>
            <p:ph type="title"/>
          </p:nvPr>
        </p:nvSpPr>
        <p:spPr>
          <a:xfrm>
            <a:off x="457200" y="274638"/>
            <a:ext cx="8229600" cy="1143000"/>
          </a:xfrm>
          <a:prstGeom prst="rect">
            <a:avLst/>
          </a:prstGeom>
          <a:noFill/>
          <a:ln>
            <a:noFill/>
          </a:ln>
        </p:spPr>
        <p:txBody>
          <a:bodyPr anchorCtr="0" anchor="ctr" bIns="45725" lIns="91425" spcFirstLastPara="1" rIns="91425" wrap="square" tIns="45725">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7" name="Google Shape;157;p25"/>
          <p:cNvSpPr txBox="1"/>
          <p:nvPr>
            <p:ph idx="1" type="body"/>
          </p:nvPr>
        </p:nvSpPr>
        <p:spPr>
          <a:xfrm rot="5400000">
            <a:off x="2308950" y="-251544"/>
            <a:ext cx="4526100" cy="8229600"/>
          </a:xfrm>
          <a:prstGeom prst="rect">
            <a:avLst/>
          </a:prstGeom>
          <a:noFill/>
          <a:ln>
            <a:noFill/>
          </a:ln>
        </p:spPr>
        <p:txBody>
          <a:bodyPr anchorCtr="0" anchor="t" bIns="45725" lIns="91425" spcFirstLastPara="1" rIns="91425" wrap="square" tIns="45725">
            <a:normAutofit/>
          </a:bodyPr>
          <a:lstStyle>
            <a:lvl1pPr indent="-342900" lvl="0" marL="457200" rtl="0" algn="l">
              <a:spcBef>
                <a:spcPts val="300"/>
              </a:spcBef>
              <a:spcAft>
                <a:spcPts val="0"/>
              </a:spcAft>
              <a:buClr>
                <a:schemeClr val="dk1"/>
              </a:buClr>
              <a:buSzPts val="1800"/>
              <a:buChar char="•"/>
              <a:defRPr/>
            </a:lvl1pPr>
            <a:lvl2pPr indent="-342900" lvl="1" marL="914400" rtl="0" algn="l">
              <a:spcBef>
                <a:spcPts val="300"/>
              </a:spcBef>
              <a:spcAft>
                <a:spcPts val="0"/>
              </a:spcAft>
              <a:buClr>
                <a:schemeClr val="dk1"/>
              </a:buClr>
              <a:buSzPts val="1800"/>
              <a:buChar char="–"/>
              <a:defRPr/>
            </a:lvl2pPr>
            <a:lvl3pPr indent="-342900" lvl="2" marL="1371600" rtl="0" algn="l">
              <a:spcBef>
                <a:spcPts val="300"/>
              </a:spcBef>
              <a:spcAft>
                <a:spcPts val="0"/>
              </a:spcAft>
              <a:buClr>
                <a:schemeClr val="dk1"/>
              </a:buClr>
              <a:buSzPts val="1800"/>
              <a:buChar char="•"/>
              <a:defRPr/>
            </a:lvl3pPr>
            <a:lvl4pPr indent="-342900" lvl="3" marL="1828800" rtl="0" algn="l">
              <a:spcBef>
                <a:spcPts val="300"/>
              </a:spcBef>
              <a:spcAft>
                <a:spcPts val="0"/>
              </a:spcAft>
              <a:buClr>
                <a:schemeClr val="dk1"/>
              </a:buClr>
              <a:buSzPts val="1800"/>
              <a:buChar char="–"/>
              <a:defRPr/>
            </a:lvl4pPr>
            <a:lvl5pPr indent="-342900" lvl="4" marL="2286000" rtl="0" algn="l">
              <a:spcBef>
                <a:spcPts val="300"/>
              </a:spcBef>
              <a:spcAft>
                <a:spcPts val="0"/>
              </a:spcAft>
              <a:buClr>
                <a:schemeClr val="dk1"/>
              </a:buClr>
              <a:buSzPts val="1800"/>
              <a:buChar char="»"/>
              <a:defRPr/>
            </a:lvl5pPr>
            <a:lvl6pPr indent="-342900" lvl="5" marL="2743200" rtl="0" algn="l">
              <a:spcBef>
                <a:spcPts val="300"/>
              </a:spcBef>
              <a:spcAft>
                <a:spcPts val="0"/>
              </a:spcAft>
              <a:buClr>
                <a:schemeClr val="dk1"/>
              </a:buClr>
              <a:buSzPts val="1800"/>
              <a:buChar char="•"/>
              <a:defRPr/>
            </a:lvl6pPr>
            <a:lvl7pPr indent="-342900" lvl="6" marL="3200400" rtl="0" algn="l">
              <a:spcBef>
                <a:spcPts val="300"/>
              </a:spcBef>
              <a:spcAft>
                <a:spcPts val="0"/>
              </a:spcAft>
              <a:buClr>
                <a:schemeClr val="dk1"/>
              </a:buClr>
              <a:buSzPts val="1800"/>
              <a:buChar char="•"/>
              <a:defRPr/>
            </a:lvl7pPr>
            <a:lvl8pPr indent="-342900" lvl="7" marL="3657600" rtl="0" algn="l">
              <a:spcBef>
                <a:spcPts val="300"/>
              </a:spcBef>
              <a:spcAft>
                <a:spcPts val="0"/>
              </a:spcAft>
              <a:buClr>
                <a:schemeClr val="dk1"/>
              </a:buClr>
              <a:buSzPts val="1800"/>
              <a:buChar char="•"/>
              <a:defRPr/>
            </a:lvl8pPr>
            <a:lvl9pPr indent="-342900" lvl="8" marL="4114800" rtl="0" algn="l">
              <a:spcBef>
                <a:spcPts val="300"/>
              </a:spcBef>
              <a:spcAft>
                <a:spcPts val="0"/>
              </a:spcAft>
              <a:buClr>
                <a:schemeClr val="dk1"/>
              </a:buClr>
              <a:buSzPts val="1800"/>
              <a:buChar char="•"/>
              <a:defRPr/>
            </a:lvl9pPr>
          </a:lstStyle>
          <a:p/>
        </p:txBody>
      </p:sp>
      <p:sp>
        <p:nvSpPr>
          <p:cNvPr id="158" name="Google Shape;158;p25"/>
          <p:cNvSpPr txBox="1"/>
          <p:nvPr>
            <p:ph idx="10" type="dt"/>
          </p:nvPr>
        </p:nvSpPr>
        <p:spPr>
          <a:xfrm>
            <a:off x="457200" y="6356356"/>
            <a:ext cx="2133600" cy="365100"/>
          </a:xfrm>
          <a:prstGeom prst="rect">
            <a:avLst/>
          </a:prstGeom>
          <a:noFill/>
          <a:ln>
            <a:noFill/>
          </a:ln>
        </p:spPr>
        <p:txBody>
          <a:bodyPr anchorCtr="0" anchor="ctr" bIns="45725" lIns="91425" spcFirstLastPara="1" rIns="91425" wrap="square" tIns="4572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9" name="Google Shape;159;p25"/>
          <p:cNvSpPr txBox="1"/>
          <p:nvPr>
            <p:ph idx="11" type="ftr"/>
          </p:nvPr>
        </p:nvSpPr>
        <p:spPr>
          <a:xfrm>
            <a:off x="3124200" y="6356356"/>
            <a:ext cx="2895900" cy="365100"/>
          </a:xfrm>
          <a:prstGeom prst="rect">
            <a:avLst/>
          </a:prstGeom>
          <a:noFill/>
          <a:ln>
            <a:noFill/>
          </a:ln>
        </p:spPr>
        <p:txBody>
          <a:bodyPr anchorCtr="0" anchor="ctr" bIns="45725" lIns="91425" spcFirstLastPara="1" rIns="91425" wrap="square" tIns="4572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60" name="Google Shape;160;p25"/>
          <p:cNvSpPr txBox="1"/>
          <p:nvPr>
            <p:ph idx="12" type="sldNum"/>
          </p:nvPr>
        </p:nvSpPr>
        <p:spPr>
          <a:xfrm>
            <a:off x="6553200" y="6356356"/>
            <a:ext cx="2133600" cy="365100"/>
          </a:xfrm>
          <a:prstGeom prst="rect">
            <a:avLst/>
          </a:prstGeom>
          <a:noFill/>
          <a:ln>
            <a:noFill/>
          </a:ln>
        </p:spPr>
        <p:txBody>
          <a:bodyPr anchorCtr="0" anchor="ctr" bIns="45725" lIns="91425" spcFirstLastPara="1" rIns="91425" wrap="square" tIns="457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61" name="Shape 161"/>
        <p:cNvGrpSpPr/>
        <p:nvPr/>
      </p:nvGrpSpPr>
      <p:grpSpPr>
        <a:xfrm>
          <a:off x="0" y="0"/>
          <a:ext cx="0" cy="0"/>
          <a:chOff x="0" y="0"/>
          <a:chExt cx="0" cy="0"/>
        </a:xfrm>
      </p:grpSpPr>
      <p:sp>
        <p:nvSpPr>
          <p:cNvPr id="162" name="Google Shape;162;p26"/>
          <p:cNvSpPr txBox="1"/>
          <p:nvPr>
            <p:ph type="title"/>
          </p:nvPr>
        </p:nvSpPr>
        <p:spPr>
          <a:xfrm rot="5400000">
            <a:off x="4732350" y="2171694"/>
            <a:ext cx="5851500" cy="2057400"/>
          </a:xfrm>
          <a:prstGeom prst="rect">
            <a:avLst/>
          </a:prstGeom>
          <a:noFill/>
          <a:ln>
            <a:noFill/>
          </a:ln>
        </p:spPr>
        <p:txBody>
          <a:bodyPr anchorCtr="0" anchor="ctr" bIns="45725" lIns="91425" spcFirstLastPara="1" rIns="91425" wrap="square" tIns="45725">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63" name="Google Shape;163;p26"/>
          <p:cNvSpPr txBox="1"/>
          <p:nvPr>
            <p:ph idx="1" type="body"/>
          </p:nvPr>
        </p:nvSpPr>
        <p:spPr>
          <a:xfrm rot="5400000">
            <a:off x="541500" y="190644"/>
            <a:ext cx="5851500" cy="6019500"/>
          </a:xfrm>
          <a:prstGeom prst="rect">
            <a:avLst/>
          </a:prstGeom>
          <a:noFill/>
          <a:ln>
            <a:noFill/>
          </a:ln>
        </p:spPr>
        <p:txBody>
          <a:bodyPr anchorCtr="0" anchor="t" bIns="45725" lIns="91425" spcFirstLastPara="1" rIns="91425" wrap="square" tIns="45725">
            <a:normAutofit/>
          </a:bodyPr>
          <a:lstStyle>
            <a:lvl1pPr indent="-342900" lvl="0" marL="457200" rtl="0" algn="l">
              <a:spcBef>
                <a:spcPts val="300"/>
              </a:spcBef>
              <a:spcAft>
                <a:spcPts val="0"/>
              </a:spcAft>
              <a:buClr>
                <a:schemeClr val="dk1"/>
              </a:buClr>
              <a:buSzPts val="1800"/>
              <a:buChar char="•"/>
              <a:defRPr/>
            </a:lvl1pPr>
            <a:lvl2pPr indent="-342900" lvl="1" marL="914400" rtl="0" algn="l">
              <a:spcBef>
                <a:spcPts val="300"/>
              </a:spcBef>
              <a:spcAft>
                <a:spcPts val="0"/>
              </a:spcAft>
              <a:buClr>
                <a:schemeClr val="dk1"/>
              </a:buClr>
              <a:buSzPts val="1800"/>
              <a:buChar char="–"/>
              <a:defRPr/>
            </a:lvl2pPr>
            <a:lvl3pPr indent="-342900" lvl="2" marL="1371600" rtl="0" algn="l">
              <a:spcBef>
                <a:spcPts val="300"/>
              </a:spcBef>
              <a:spcAft>
                <a:spcPts val="0"/>
              </a:spcAft>
              <a:buClr>
                <a:schemeClr val="dk1"/>
              </a:buClr>
              <a:buSzPts val="1800"/>
              <a:buChar char="•"/>
              <a:defRPr/>
            </a:lvl3pPr>
            <a:lvl4pPr indent="-342900" lvl="3" marL="1828800" rtl="0" algn="l">
              <a:spcBef>
                <a:spcPts val="300"/>
              </a:spcBef>
              <a:spcAft>
                <a:spcPts val="0"/>
              </a:spcAft>
              <a:buClr>
                <a:schemeClr val="dk1"/>
              </a:buClr>
              <a:buSzPts val="1800"/>
              <a:buChar char="–"/>
              <a:defRPr/>
            </a:lvl4pPr>
            <a:lvl5pPr indent="-342900" lvl="4" marL="2286000" rtl="0" algn="l">
              <a:spcBef>
                <a:spcPts val="300"/>
              </a:spcBef>
              <a:spcAft>
                <a:spcPts val="0"/>
              </a:spcAft>
              <a:buClr>
                <a:schemeClr val="dk1"/>
              </a:buClr>
              <a:buSzPts val="1800"/>
              <a:buChar char="»"/>
              <a:defRPr/>
            </a:lvl5pPr>
            <a:lvl6pPr indent="-342900" lvl="5" marL="2743200" rtl="0" algn="l">
              <a:spcBef>
                <a:spcPts val="300"/>
              </a:spcBef>
              <a:spcAft>
                <a:spcPts val="0"/>
              </a:spcAft>
              <a:buClr>
                <a:schemeClr val="dk1"/>
              </a:buClr>
              <a:buSzPts val="1800"/>
              <a:buChar char="•"/>
              <a:defRPr/>
            </a:lvl6pPr>
            <a:lvl7pPr indent="-342900" lvl="6" marL="3200400" rtl="0" algn="l">
              <a:spcBef>
                <a:spcPts val="300"/>
              </a:spcBef>
              <a:spcAft>
                <a:spcPts val="0"/>
              </a:spcAft>
              <a:buClr>
                <a:schemeClr val="dk1"/>
              </a:buClr>
              <a:buSzPts val="1800"/>
              <a:buChar char="•"/>
              <a:defRPr/>
            </a:lvl7pPr>
            <a:lvl8pPr indent="-342900" lvl="7" marL="3657600" rtl="0" algn="l">
              <a:spcBef>
                <a:spcPts val="300"/>
              </a:spcBef>
              <a:spcAft>
                <a:spcPts val="0"/>
              </a:spcAft>
              <a:buClr>
                <a:schemeClr val="dk1"/>
              </a:buClr>
              <a:buSzPts val="1800"/>
              <a:buChar char="•"/>
              <a:defRPr/>
            </a:lvl8pPr>
            <a:lvl9pPr indent="-342900" lvl="8" marL="4114800" rtl="0" algn="l">
              <a:spcBef>
                <a:spcPts val="300"/>
              </a:spcBef>
              <a:spcAft>
                <a:spcPts val="0"/>
              </a:spcAft>
              <a:buClr>
                <a:schemeClr val="dk1"/>
              </a:buClr>
              <a:buSzPts val="1800"/>
              <a:buChar char="•"/>
              <a:defRPr/>
            </a:lvl9pPr>
          </a:lstStyle>
          <a:p/>
        </p:txBody>
      </p:sp>
      <p:sp>
        <p:nvSpPr>
          <p:cNvPr id="164" name="Google Shape;164;p26"/>
          <p:cNvSpPr txBox="1"/>
          <p:nvPr>
            <p:ph idx="10" type="dt"/>
          </p:nvPr>
        </p:nvSpPr>
        <p:spPr>
          <a:xfrm>
            <a:off x="457200" y="6356356"/>
            <a:ext cx="2133600" cy="365100"/>
          </a:xfrm>
          <a:prstGeom prst="rect">
            <a:avLst/>
          </a:prstGeom>
          <a:noFill/>
          <a:ln>
            <a:noFill/>
          </a:ln>
        </p:spPr>
        <p:txBody>
          <a:bodyPr anchorCtr="0" anchor="ctr" bIns="45725" lIns="91425" spcFirstLastPara="1" rIns="91425" wrap="square" tIns="4572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65" name="Google Shape;165;p26"/>
          <p:cNvSpPr txBox="1"/>
          <p:nvPr>
            <p:ph idx="11" type="ftr"/>
          </p:nvPr>
        </p:nvSpPr>
        <p:spPr>
          <a:xfrm>
            <a:off x="3124200" y="6356356"/>
            <a:ext cx="2895900" cy="365100"/>
          </a:xfrm>
          <a:prstGeom prst="rect">
            <a:avLst/>
          </a:prstGeom>
          <a:noFill/>
          <a:ln>
            <a:noFill/>
          </a:ln>
        </p:spPr>
        <p:txBody>
          <a:bodyPr anchorCtr="0" anchor="ctr" bIns="45725" lIns="91425" spcFirstLastPara="1" rIns="91425" wrap="square" tIns="4572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66" name="Google Shape;166;p26"/>
          <p:cNvSpPr txBox="1"/>
          <p:nvPr>
            <p:ph idx="12" type="sldNum"/>
          </p:nvPr>
        </p:nvSpPr>
        <p:spPr>
          <a:xfrm>
            <a:off x="6553200" y="6356356"/>
            <a:ext cx="2133600" cy="365100"/>
          </a:xfrm>
          <a:prstGeom prst="rect">
            <a:avLst/>
          </a:prstGeom>
          <a:noFill/>
          <a:ln>
            <a:noFill/>
          </a:ln>
        </p:spPr>
        <p:txBody>
          <a:bodyPr anchorCtr="0" anchor="ctr" bIns="45725" lIns="91425" spcFirstLastPara="1" rIns="91425" wrap="square" tIns="457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7" name="Shape 167"/>
        <p:cNvGrpSpPr/>
        <p:nvPr/>
      </p:nvGrpSpPr>
      <p:grpSpPr>
        <a:xfrm>
          <a:off x="0" y="0"/>
          <a:ext cx="0" cy="0"/>
          <a:chOff x="0" y="0"/>
          <a:chExt cx="0" cy="0"/>
        </a:xfrm>
      </p:grpSpPr>
      <p:sp>
        <p:nvSpPr>
          <p:cNvPr id="168" name="Google Shape;168;p27"/>
          <p:cNvSpPr txBox="1"/>
          <p:nvPr>
            <p:ph type="title"/>
          </p:nvPr>
        </p:nvSpPr>
        <p:spPr>
          <a:xfrm>
            <a:off x="623400" y="890050"/>
            <a:ext cx="17041200" cy="1145400"/>
          </a:xfrm>
          <a:prstGeom prst="rect">
            <a:avLst/>
          </a:prstGeom>
        </p:spPr>
        <p:txBody>
          <a:bodyPr anchorCtr="0" anchor="ctr" bIns="45725" lIns="91425" spcFirstLastPara="1" rIns="91425" wrap="square" tIns="45725">
            <a:normAutofit/>
          </a:bodyPr>
          <a:lstStyle>
            <a:lvl1pPr lvl="0" rtl="0">
              <a:spcBef>
                <a:spcPts val="0"/>
              </a:spcBef>
              <a:spcAft>
                <a:spcPts val="0"/>
              </a:spcAft>
              <a:buSzPts val="33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69" name="Google Shape;169;p27"/>
          <p:cNvSpPr txBox="1"/>
          <p:nvPr>
            <p:ph idx="1" type="body"/>
          </p:nvPr>
        </p:nvSpPr>
        <p:spPr>
          <a:xfrm>
            <a:off x="623400" y="2304950"/>
            <a:ext cx="17041200" cy="6832800"/>
          </a:xfrm>
          <a:prstGeom prst="rect">
            <a:avLst/>
          </a:prstGeom>
        </p:spPr>
        <p:txBody>
          <a:bodyPr anchorCtr="0" anchor="t" bIns="45725" lIns="91425" spcFirstLastPara="1" rIns="91425" wrap="square" tIns="45725">
            <a:normAutofit/>
          </a:bodyPr>
          <a:lstStyle>
            <a:lvl1pPr indent="-381000" lvl="0" marL="457200" rtl="0">
              <a:spcBef>
                <a:spcPts val="500"/>
              </a:spcBef>
              <a:spcAft>
                <a:spcPts val="0"/>
              </a:spcAft>
              <a:buSzPts val="2400"/>
              <a:buChar char="•"/>
              <a:defRPr/>
            </a:lvl1pPr>
            <a:lvl2pPr indent="-361950" lvl="1" marL="914400" rtl="0">
              <a:spcBef>
                <a:spcPts val="500"/>
              </a:spcBef>
              <a:spcAft>
                <a:spcPts val="0"/>
              </a:spcAft>
              <a:buSzPts val="2100"/>
              <a:buChar char="–"/>
              <a:defRPr/>
            </a:lvl2pPr>
            <a:lvl3pPr indent="-342900" lvl="2" marL="1371600" rtl="0">
              <a:spcBef>
                <a:spcPts val="300"/>
              </a:spcBef>
              <a:spcAft>
                <a:spcPts val="0"/>
              </a:spcAft>
              <a:buSzPts val="1800"/>
              <a:buChar char="•"/>
              <a:defRPr/>
            </a:lvl3pPr>
            <a:lvl4pPr indent="-323850" lvl="3" marL="1828800" rtl="0">
              <a:spcBef>
                <a:spcPts val="300"/>
              </a:spcBef>
              <a:spcAft>
                <a:spcPts val="0"/>
              </a:spcAft>
              <a:buSzPts val="1500"/>
              <a:buChar char="–"/>
              <a:defRPr/>
            </a:lvl4pPr>
            <a:lvl5pPr indent="-323850" lvl="4" marL="2286000" rtl="0">
              <a:spcBef>
                <a:spcPts val="300"/>
              </a:spcBef>
              <a:spcAft>
                <a:spcPts val="0"/>
              </a:spcAft>
              <a:buSzPts val="1500"/>
              <a:buChar char="»"/>
              <a:defRPr/>
            </a:lvl5pPr>
            <a:lvl6pPr indent="-323850" lvl="5" marL="2743200" rtl="0">
              <a:spcBef>
                <a:spcPts val="300"/>
              </a:spcBef>
              <a:spcAft>
                <a:spcPts val="0"/>
              </a:spcAft>
              <a:buSzPts val="1500"/>
              <a:buChar char="•"/>
              <a:defRPr/>
            </a:lvl6pPr>
            <a:lvl7pPr indent="-323850" lvl="6" marL="3200400" rtl="0">
              <a:spcBef>
                <a:spcPts val="300"/>
              </a:spcBef>
              <a:spcAft>
                <a:spcPts val="0"/>
              </a:spcAft>
              <a:buSzPts val="1500"/>
              <a:buChar char="•"/>
              <a:defRPr/>
            </a:lvl7pPr>
            <a:lvl8pPr indent="-323850" lvl="7" marL="3657600" rtl="0">
              <a:spcBef>
                <a:spcPts val="300"/>
              </a:spcBef>
              <a:spcAft>
                <a:spcPts val="0"/>
              </a:spcAft>
              <a:buSzPts val="1500"/>
              <a:buChar char="•"/>
              <a:defRPr/>
            </a:lvl8pPr>
            <a:lvl9pPr indent="-323850" lvl="8" marL="4114800" rtl="0">
              <a:spcBef>
                <a:spcPts val="300"/>
              </a:spcBef>
              <a:spcAft>
                <a:spcPts val="0"/>
              </a:spcAft>
              <a:buSzPts val="1500"/>
              <a:buChar char="•"/>
              <a:defRPr/>
            </a:lvl9pPr>
          </a:lstStyle>
          <a:p/>
        </p:txBody>
      </p:sp>
      <p:sp>
        <p:nvSpPr>
          <p:cNvPr id="170" name="Google Shape;170;p27"/>
          <p:cNvSpPr txBox="1"/>
          <p:nvPr>
            <p:ph idx="12" type="sldNum"/>
          </p:nvPr>
        </p:nvSpPr>
        <p:spPr>
          <a:xfrm>
            <a:off x="16944916" y="9326434"/>
            <a:ext cx="1097700" cy="786900"/>
          </a:xfrm>
          <a:prstGeom prst="rect">
            <a:avLst/>
          </a:prstGeom>
        </p:spPr>
        <p:txBody>
          <a:bodyPr anchorCtr="0" anchor="ctr" bIns="45725" lIns="91425" spcFirstLastPara="1" rIns="91425" wrap="square" tIns="457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171" name="Shape 171"/>
        <p:cNvGrpSpPr/>
        <p:nvPr/>
      </p:nvGrpSpPr>
      <p:grpSpPr>
        <a:xfrm>
          <a:off x="0" y="0"/>
          <a:ext cx="0" cy="0"/>
          <a:chOff x="0" y="0"/>
          <a:chExt cx="0" cy="0"/>
        </a:xfrm>
      </p:grpSpPr>
      <p:sp>
        <p:nvSpPr>
          <p:cNvPr id="172" name="Google Shape;172;p28"/>
          <p:cNvSpPr txBox="1"/>
          <p:nvPr>
            <p:ph idx="12" type="sldNum"/>
          </p:nvPr>
        </p:nvSpPr>
        <p:spPr>
          <a:xfrm>
            <a:off x="16944916" y="9326434"/>
            <a:ext cx="1097700" cy="786900"/>
          </a:xfrm>
          <a:prstGeom prst="rect">
            <a:avLst/>
          </a:prstGeom>
        </p:spPr>
        <p:txBody>
          <a:bodyPr anchorCtr="0" anchor="ctr" bIns="45725" lIns="91425" spcFirstLastPara="1" rIns="91425" wrap="square" tIns="457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
        <p:nvSpPr>
          <p:cNvPr id="173" name="Google Shape;173;p28"/>
          <p:cNvSpPr txBox="1"/>
          <p:nvPr>
            <p:ph idx="2" type="sldNum"/>
          </p:nvPr>
        </p:nvSpPr>
        <p:spPr>
          <a:xfrm>
            <a:off x="0" y="8892850"/>
            <a:ext cx="1715100" cy="1285800"/>
          </a:xfrm>
          <a:prstGeom prst="rect">
            <a:avLst/>
          </a:prstGeom>
        </p:spPr>
        <p:txBody>
          <a:bodyPr anchorCtr="0" anchor="ctr" bIns="45725" lIns="91425" spcFirstLastPara="1" rIns="91425" wrap="square" tIns="45725">
            <a:noAutofit/>
          </a:bodyPr>
          <a:lstStyle>
            <a:lvl1pPr lvl="0" rtl="0" algn="ctr">
              <a:buNone/>
              <a:defRPr b="1" sz="8400">
                <a:solidFill>
                  <a:schemeClr val="lt1"/>
                </a:solidFill>
                <a:latin typeface="Open Sans"/>
                <a:ea typeface="Open Sans"/>
                <a:cs typeface="Open Sans"/>
                <a:sym typeface="Open Sans"/>
              </a:defRPr>
            </a:lvl1pPr>
            <a:lvl2pPr lvl="1" rtl="0" algn="ctr">
              <a:buNone/>
              <a:defRPr b="1" sz="8400">
                <a:solidFill>
                  <a:schemeClr val="lt1"/>
                </a:solidFill>
                <a:latin typeface="Open Sans"/>
                <a:ea typeface="Open Sans"/>
                <a:cs typeface="Open Sans"/>
                <a:sym typeface="Open Sans"/>
              </a:defRPr>
            </a:lvl2pPr>
            <a:lvl3pPr lvl="2" rtl="0" algn="ctr">
              <a:buNone/>
              <a:defRPr b="1" sz="8400">
                <a:solidFill>
                  <a:schemeClr val="lt1"/>
                </a:solidFill>
                <a:latin typeface="Open Sans"/>
                <a:ea typeface="Open Sans"/>
                <a:cs typeface="Open Sans"/>
                <a:sym typeface="Open Sans"/>
              </a:defRPr>
            </a:lvl3pPr>
            <a:lvl4pPr lvl="3" rtl="0" algn="ctr">
              <a:buNone/>
              <a:defRPr b="1" sz="8400">
                <a:solidFill>
                  <a:schemeClr val="lt1"/>
                </a:solidFill>
                <a:latin typeface="Open Sans"/>
                <a:ea typeface="Open Sans"/>
                <a:cs typeface="Open Sans"/>
                <a:sym typeface="Open Sans"/>
              </a:defRPr>
            </a:lvl4pPr>
            <a:lvl5pPr lvl="4" rtl="0" algn="ctr">
              <a:buNone/>
              <a:defRPr b="1" sz="8400">
                <a:solidFill>
                  <a:schemeClr val="lt1"/>
                </a:solidFill>
                <a:latin typeface="Open Sans"/>
                <a:ea typeface="Open Sans"/>
                <a:cs typeface="Open Sans"/>
                <a:sym typeface="Open Sans"/>
              </a:defRPr>
            </a:lvl5pPr>
            <a:lvl6pPr lvl="5" rtl="0" algn="ctr">
              <a:buNone/>
              <a:defRPr b="1" sz="8400">
                <a:solidFill>
                  <a:schemeClr val="lt1"/>
                </a:solidFill>
                <a:latin typeface="Open Sans"/>
                <a:ea typeface="Open Sans"/>
                <a:cs typeface="Open Sans"/>
                <a:sym typeface="Open Sans"/>
              </a:defRPr>
            </a:lvl6pPr>
            <a:lvl7pPr lvl="6" rtl="0" algn="ctr">
              <a:buNone/>
              <a:defRPr b="1" sz="8400">
                <a:solidFill>
                  <a:schemeClr val="lt1"/>
                </a:solidFill>
                <a:latin typeface="Open Sans"/>
                <a:ea typeface="Open Sans"/>
                <a:cs typeface="Open Sans"/>
                <a:sym typeface="Open Sans"/>
              </a:defRPr>
            </a:lvl7pPr>
            <a:lvl8pPr lvl="7" rtl="0" algn="ctr">
              <a:buNone/>
              <a:defRPr b="1" sz="8400">
                <a:solidFill>
                  <a:schemeClr val="lt1"/>
                </a:solidFill>
                <a:latin typeface="Open Sans"/>
                <a:ea typeface="Open Sans"/>
                <a:cs typeface="Open Sans"/>
                <a:sym typeface="Open Sans"/>
              </a:defRPr>
            </a:lvl8pPr>
            <a:lvl9pPr lvl="8" rtl="0" algn="ctr">
              <a:buNone/>
              <a:defRPr b="1" sz="8400">
                <a:solidFill>
                  <a:schemeClr val="lt1"/>
                </a:solidFill>
                <a:latin typeface="Open Sans"/>
                <a:ea typeface="Open Sans"/>
                <a:cs typeface="Open Sans"/>
                <a:sym typeface="Open Sans"/>
              </a:defRPr>
            </a:lvl9pPr>
          </a:lstStyle>
          <a:p>
            <a:pPr indent="0" lvl="0" marL="0" rtl="0" algn="ctr">
              <a:spcBef>
                <a:spcPts val="0"/>
              </a:spcBef>
              <a:spcAft>
                <a:spcPts val="0"/>
              </a:spcAft>
              <a:buNone/>
            </a:pPr>
            <a:fld id="{00000000-1234-1234-1234-123412341234}" type="slidenum">
              <a:rPr lang="en-US"/>
              <a:t>‹#›</a:t>
            </a:fld>
            <a:endParaRPr/>
          </a:p>
        </p:txBody>
      </p:sp>
      <p:pic>
        <p:nvPicPr>
          <p:cNvPr id="174" name="Google Shape;174;p28"/>
          <p:cNvPicPr preferRelativeResize="0"/>
          <p:nvPr/>
        </p:nvPicPr>
        <p:blipFill rotWithShape="1">
          <a:blip r:embed="rId2">
            <a:alphaModFix/>
          </a:blip>
          <a:srcRect b="45764" l="0" r="24573" t="0"/>
          <a:stretch/>
        </p:blipFill>
        <p:spPr>
          <a:xfrm flipH="1" rot="-5400000">
            <a:off x="12473374" y="4428676"/>
            <a:ext cx="10345253" cy="14879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4"/>
          <p:cNvSpPr txBox="1"/>
          <p:nvPr>
            <p:ph idx="1" type="body"/>
          </p:nvPr>
        </p:nvSpPr>
        <p:spPr>
          <a:xfrm>
            <a:off x="457200" y="1600206"/>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 name="Google Shape;28;p4"/>
          <p:cNvSpPr txBox="1"/>
          <p:nvPr>
            <p:ph idx="10" type="dt"/>
          </p:nvPr>
        </p:nvSpPr>
        <p:spPr>
          <a:xfrm>
            <a:off x="457200" y="6356356"/>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4"/>
          <p:cNvSpPr txBox="1"/>
          <p:nvPr>
            <p:ph idx="11" type="ftr"/>
          </p:nvPr>
        </p:nvSpPr>
        <p:spPr>
          <a:xfrm>
            <a:off x="3124200" y="6356356"/>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
          <p:cNvSpPr txBox="1"/>
          <p:nvPr>
            <p:ph idx="12" type="sldNum"/>
          </p:nvPr>
        </p:nvSpPr>
        <p:spPr>
          <a:xfrm>
            <a:off x="6553200" y="6356356"/>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5"/>
          <p:cNvSpPr txBox="1"/>
          <p:nvPr>
            <p:ph type="title"/>
          </p:nvPr>
        </p:nvSpPr>
        <p:spPr>
          <a:xfrm>
            <a:off x="722313" y="4406906"/>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3000"/>
              <a:buFont typeface="Calibri"/>
              <a:buNone/>
              <a:defRPr b="1" sz="3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5"/>
          <p:cNvSpPr txBox="1"/>
          <p:nvPr>
            <p:ph idx="1" type="body"/>
          </p:nvPr>
        </p:nvSpPr>
        <p:spPr>
          <a:xfrm>
            <a:off x="722313" y="2906714"/>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300"/>
              </a:spcBef>
              <a:spcAft>
                <a:spcPts val="0"/>
              </a:spcAft>
              <a:buClr>
                <a:srgbClr val="888888"/>
              </a:buClr>
              <a:buSzPts val="1500"/>
              <a:buNone/>
              <a:defRPr sz="1500">
                <a:solidFill>
                  <a:srgbClr val="888888"/>
                </a:solidFill>
              </a:defRPr>
            </a:lvl1pPr>
            <a:lvl2pPr indent="-228600" lvl="1" marL="914400" algn="l">
              <a:spcBef>
                <a:spcPts val="270"/>
              </a:spcBef>
              <a:spcAft>
                <a:spcPts val="0"/>
              </a:spcAft>
              <a:buClr>
                <a:srgbClr val="888888"/>
              </a:buClr>
              <a:buSzPts val="1350"/>
              <a:buNone/>
              <a:defRPr sz="1350">
                <a:solidFill>
                  <a:srgbClr val="888888"/>
                </a:solidFill>
              </a:defRPr>
            </a:lvl2pPr>
            <a:lvl3pPr indent="-228600" lvl="2" marL="1371600" algn="l">
              <a:spcBef>
                <a:spcPts val="240"/>
              </a:spcBef>
              <a:spcAft>
                <a:spcPts val="0"/>
              </a:spcAft>
              <a:buClr>
                <a:srgbClr val="888888"/>
              </a:buClr>
              <a:buSzPts val="1200"/>
              <a:buNone/>
              <a:defRPr sz="1200">
                <a:solidFill>
                  <a:srgbClr val="888888"/>
                </a:solidFill>
              </a:defRPr>
            </a:lvl3pPr>
            <a:lvl4pPr indent="-228600" lvl="3" marL="1828800" algn="l">
              <a:spcBef>
                <a:spcPts val="210"/>
              </a:spcBef>
              <a:spcAft>
                <a:spcPts val="0"/>
              </a:spcAft>
              <a:buClr>
                <a:srgbClr val="888888"/>
              </a:buClr>
              <a:buSzPts val="1050"/>
              <a:buNone/>
              <a:defRPr sz="1050">
                <a:solidFill>
                  <a:srgbClr val="888888"/>
                </a:solidFill>
              </a:defRPr>
            </a:lvl4pPr>
            <a:lvl5pPr indent="-228600" lvl="4" marL="2286000" algn="l">
              <a:spcBef>
                <a:spcPts val="210"/>
              </a:spcBef>
              <a:spcAft>
                <a:spcPts val="0"/>
              </a:spcAft>
              <a:buClr>
                <a:srgbClr val="888888"/>
              </a:buClr>
              <a:buSzPts val="1050"/>
              <a:buNone/>
              <a:defRPr sz="1050">
                <a:solidFill>
                  <a:srgbClr val="888888"/>
                </a:solidFill>
              </a:defRPr>
            </a:lvl5pPr>
            <a:lvl6pPr indent="-228600" lvl="5" marL="2743200" algn="l">
              <a:spcBef>
                <a:spcPts val="210"/>
              </a:spcBef>
              <a:spcAft>
                <a:spcPts val="0"/>
              </a:spcAft>
              <a:buClr>
                <a:srgbClr val="888888"/>
              </a:buClr>
              <a:buSzPts val="1050"/>
              <a:buNone/>
              <a:defRPr sz="1050">
                <a:solidFill>
                  <a:srgbClr val="888888"/>
                </a:solidFill>
              </a:defRPr>
            </a:lvl6pPr>
            <a:lvl7pPr indent="-228600" lvl="6" marL="3200400" algn="l">
              <a:spcBef>
                <a:spcPts val="210"/>
              </a:spcBef>
              <a:spcAft>
                <a:spcPts val="0"/>
              </a:spcAft>
              <a:buClr>
                <a:srgbClr val="888888"/>
              </a:buClr>
              <a:buSzPts val="1050"/>
              <a:buNone/>
              <a:defRPr sz="1050">
                <a:solidFill>
                  <a:srgbClr val="888888"/>
                </a:solidFill>
              </a:defRPr>
            </a:lvl7pPr>
            <a:lvl8pPr indent="-228600" lvl="7" marL="3657600" algn="l">
              <a:spcBef>
                <a:spcPts val="210"/>
              </a:spcBef>
              <a:spcAft>
                <a:spcPts val="0"/>
              </a:spcAft>
              <a:buClr>
                <a:srgbClr val="888888"/>
              </a:buClr>
              <a:buSzPts val="1050"/>
              <a:buNone/>
              <a:defRPr sz="1050">
                <a:solidFill>
                  <a:srgbClr val="888888"/>
                </a:solidFill>
              </a:defRPr>
            </a:lvl8pPr>
            <a:lvl9pPr indent="-228600" lvl="8" marL="4114800" algn="l">
              <a:spcBef>
                <a:spcPts val="210"/>
              </a:spcBef>
              <a:spcAft>
                <a:spcPts val="0"/>
              </a:spcAft>
              <a:buClr>
                <a:srgbClr val="888888"/>
              </a:buClr>
              <a:buSzPts val="1050"/>
              <a:buNone/>
              <a:defRPr sz="1050">
                <a:solidFill>
                  <a:srgbClr val="888888"/>
                </a:solidFill>
              </a:defRPr>
            </a:lvl9pPr>
          </a:lstStyle>
          <a:p/>
        </p:txBody>
      </p:sp>
      <p:sp>
        <p:nvSpPr>
          <p:cNvPr id="34" name="Google Shape;34;p5"/>
          <p:cNvSpPr txBox="1"/>
          <p:nvPr>
            <p:ph idx="10" type="dt"/>
          </p:nvPr>
        </p:nvSpPr>
        <p:spPr>
          <a:xfrm>
            <a:off x="457200" y="6356356"/>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
          <p:cNvSpPr txBox="1"/>
          <p:nvPr>
            <p:ph idx="11" type="ftr"/>
          </p:nvPr>
        </p:nvSpPr>
        <p:spPr>
          <a:xfrm>
            <a:off x="3124200" y="6356356"/>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5"/>
          <p:cNvSpPr txBox="1"/>
          <p:nvPr>
            <p:ph idx="12" type="sldNum"/>
          </p:nvPr>
        </p:nvSpPr>
        <p:spPr>
          <a:xfrm>
            <a:off x="6553200" y="6356356"/>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6"/>
          <p:cNvSpPr txBox="1"/>
          <p:nvPr>
            <p:ph idx="1" type="body"/>
          </p:nvPr>
        </p:nvSpPr>
        <p:spPr>
          <a:xfrm>
            <a:off x="457200" y="1600206"/>
            <a:ext cx="4038600" cy="4525963"/>
          </a:xfrm>
          <a:prstGeom prst="rect">
            <a:avLst/>
          </a:prstGeom>
          <a:noFill/>
          <a:ln>
            <a:noFill/>
          </a:ln>
        </p:spPr>
        <p:txBody>
          <a:bodyPr anchorCtr="0" anchor="t" bIns="45700" lIns="91425" spcFirstLastPara="1" rIns="91425" wrap="square" tIns="45700">
            <a:normAutofit/>
          </a:bodyPr>
          <a:lstStyle>
            <a:lvl1pPr indent="-361950" lvl="0" marL="457200" algn="l">
              <a:spcBef>
                <a:spcPts val="420"/>
              </a:spcBef>
              <a:spcAft>
                <a:spcPts val="0"/>
              </a:spcAft>
              <a:buClr>
                <a:schemeClr val="dk1"/>
              </a:buClr>
              <a:buSzPts val="2100"/>
              <a:buChar char="•"/>
              <a:defRPr sz="2100"/>
            </a:lvl1pPr>
            <a:lvl2pPr indent="-342900" lvl="1" marL="914400" algn="l">
              <a:spcBef>
                <a:spcPts val="360"/>
              </a:spcBef>
              <a:spcAft>
                <a:spcPts val="0"/>
              </a:spcAft>
              <a:buClr>
                <a:schemeClr val="dk1"/>
              </a:buClr>
              <a:buSzPts val="1800"/>
              <a:buChar char="–"/>
              <a:defRPr sz="1800"/>
            </a:lvl2pPr>
            <a:lvl3pPr indent="-323850" lvl="2" marL="1371600" algn="l">
              <a:spcBef>
                <a:spcPts val="300"/>
              </a:spcBef>
              <a:spcAft>
                <a:spcPts val="0"/>
              </a:spcAft>
              <a:buClr>
                <a:schemeClr val="dk1"/>
              </a:buClr>
              <a:buSzPts val="1500"/>
              <a:buChar char="•"/>
              <a:defRPr sz="1500"/>
            </a:lvl3pPr>
            <a:lvl4pPr indent="-314325" lvl="3" marL="1828800" algn="l">
              <a:spcBef>
                <a:spcPts val="270"/>
              </a:spcBef>
              <a:spcAft>
                <a:spcPts val="0"/>
              </a:spcAft>
              <a:buClr>
                <a:schemeClr val="dk1"/>
              </a:buClr>
              <a:buSzPts val="1350"/>
              <a:buChar char="–"/>
              <a:defRPr sz="1350"/>
            </a:lvl4pPr>
            <a:lvl5pPr indent="-314325" lvl="4" marL="2286000" algn="l">
              <a:spcBef>
                <a:spcPts val="270"/>
              </a:spcBef>
              <a:spcAft>
                <a:spcPts val="0"/>
              </a:spcAft>
              <a:buClr>
                <a:schemeClr val="dk1"/>
              </a:buClr>
              <a:buSzPts val="1350"/>
              <a:buChar char="»"/>
              <a:defRPr sz="1350"/>
            </a:lvl5pPr>
            <a:lvl6pPr indent="-314325" lvl="5" marL="2743200" algn="l">
              <a:spcBef>
                <a:spcPts val="270"/>
              </a:spcBef>
              <a:spcAft>
                <a:spcPts val="0"/>
              </a:spcAft>
              <a:buClr>
                <a:schemeClr val="dk1"/>
              </a:buClr>
              <a:buSzPts val="1350"/>
              <a:buChar char="•"/>
              <a:defRPr sz="1350"/>
            </a:lvl6pPr>
            <a:lvl7pPr indent="-314325" lvl="6" marL="3200400" algn="l">
              <a:spcBef>
                <a:spcPts val="270"/>
              </a:spcBef>
              <a:spcAft>
                <a:spcPts val="0"/>
              </a:spcAft>
              <a:buClr>
                <a:schemeClr val="dk1"/>
              </a:buClr>
              <a:buSzPts val="1350"/>
              <a:buChar char="•"/>
              <a:defRPr sz="1350"/>
            </a:lvl7pPr>
            <a:lvl8pPr indent="-314325" lvl="7" marL="3657600" algn="l">
              <a:spcBef>
                <a:spcPts val="270"/>
              </a:spcBef>
              <a:spcAft>
                <a:spcPts val="0"/>
              </a:spcAft>
              <a:buClr>
                <a:schemeClr val="dk1"/>
              </a:buClr>
              <a:buSzPts val="1350"/>
              <a:buChar char="•"/>
              <a:defRPr sz="1350"/>
            </a:lvl8pPr>
            <a:lvl9pPr indent="-314325" lvl="8" marL="4114800" algn="l">
              <a:spcBef>
                <a:spcPts val="270"/>
              </a:spcBef>
              <a:spcAft>
                <a:spcPts val="0"/>
              </a:spcAft>
              <a:buClr>
                <a:schemeClr val="dk1"/>
              </a:buClr>
              <a:buSzPts val="1350"/>
              <a:buChar char="•"/>
              <a:defRPr sz="1350"/>
            </a:lvl9pPr>
          </a:lstStyle>
          <a:p/>
        </p:txBody>
      </p:sp>
      <p:sp>
        <p:nvSpPr>
          <p:cNvPr id="40" name="Google Shape;40;p6"/>
          <p:cNvSpPr txBox="1"/>
          <p:nvPr>
            <p:ph idx="2" type="body"/>
          </p:nvPr>
        </p:nvSpPr>
        <p:spPr>
          <a:xfrm>
            <a:off x="4648200" y="1600206"/>
            <a:ext cx="4038600" cy="4525963"/>
          </a:xfrm>
          <a:prstGeom prst="rect">
            <a:avLst/>
          </a:prstGeom>
          <a:noFill/>
          <a:ln>
            <a:noFill/>
          </a:ln>
        </p:spPr>
        <p:txBody>
          <a:bodyPr anchorCtr="0" anchor="t" bIns="45700" lIns="91425" spcFirstLastPara="1" rIns="91425" wrap="square" tIns="45700">
            <a:normAutofit/>
          </a:bodyPr>
          <a:lstStyle>
            <a:lvl1pPr indent="-361950" lvl="0" marL="457200" algn="l">
              <a:spcBef>
                <a:spcPts val="420"/>
              </a:spcBef>
              <a:spcAft>
                <a:spcPts val="0"/>
              </a:spcAft>
              <a:buClr>
                <a:schemeClr val="dk1"/>
              </a:buClr>
              <a:buSzPts val="2100"/>
              <a:buChar char="•"/>
              <a:defRPr sz="2100"/>
            </a:lvl1pPr>
            <a:lvl2pPr indent="-342900" lvl="1" marL="914400" algn="l">
              <a:spcBef>
                <a:spcPts val="360"/>
              </a:spcBef>
              <a:spcAft>
                <a:spcPts val="0"/>
              </a:spcAft>
              <a:buClr>
                <a:schemeClr val="dk1"/>
              </a:buClr>
              <a:buSzPts val="1800"/>
              <a:buChar char="–"/>
              <a:defRPr sz="1800"/>
            </a:lvl2pPr>
            <a:lvl3pPr indent="-323850" lvl="2" marL="1371600" algn="l">
              <a:spcBef>
                <a:spcPts val="300"/>
              </a:spcBef>
              <a:spcAft>
                <a:spcPts val="0"/>
              </a:spcAft>
              <a:buClr>
                <a:schemeClr val="dk1"/>
              </a:buClr>
              <a:buSzPts val="1500"/>
              <a:buChar char="•"/>
              <a:defRPr sz="1500"/>
            </a:lvl3pPr>
            <a:lvl4pPr indent="-314325" lvl="3" marL="1828800" algn="l">
              <a:spcBef>
                <a:spcPts val="270"/>
              </a:spcBef>
              <a:spcAft>
                <a:spcPts val="0"/>
              </a:spcAft>
              <a:buClr>
                <a:schemeClr val="dk1"/>
              </a:buClr>
              <a:buSzPts val="1350"/>
              <a:buChar char="–"/>
              <a:defRPr sz="1350"/>
            </a:lvl4pPr>
            <a:lvl5pPr indent="-314325" lvl="4" marL="2286000" algn="l">
              <a:spcBef>
                <a:spcPts val="270"/>
              </a:spcBef>
              <a:spcAft>
                <a:spcPts val="0"/>
              </a:spcAft>
              <a:buClr>
                <a:schemeClr val="dk1"/>
              </a:buClr>
              <a:buSzPts val="1350"/>
              <a:buChar char="»"/>
              <a:defRPr sz="1350"/>
            </a:lvl5pPr>
            <a:lvl6pPr indent="-314325" lvl="5" marL="2743200" algn="l">
              <a:spcBef>
                <a:spcPts val="270"/>
              </a:spcBef>
              <a:spcAft>
                <a:spcPts val="0"/>
              </a:spcAft>
              <a:buClr>
                <a:schemeClr val="dk1"/>
              </a:buClr>
              <a:buSzPts val="1350"/>
              <a:buChar char="•"/>
              <a:defRPr sz="1350"/>
            </a:lvl6pPr>
            <a:lvl7pPr indent="-314325" lvl="6" marL="3200400" algn="l">
              <a:spcBef>
                <a:spcPts val="270"/>
              </a:spcBef>
              <a:spcAft>
                <a:spcPts val="0"/>
              </a:spcAft>
              <a:buClr>
                <a:schemeClr val="dk1"/>
              </a:buClr>
              <a:buSzPts val="1350"/>
              <a:buChar char="•"/>
              <a:defRPr sz="1350"/>
            </a:lvl7pPr>
            <a:lvl8pPr indent="-314325" lvl="7" marL="3657600" algn="l">
              <a:spcBef>
                <a:spcPts val="270"/>
              </a:spcBef>
              <a:spcAft>
                <a:spcPts val="0"/>
              </a:spcAft>
              <a:buClr>
                <a:schemeClr val="dk1"/>
              </a:buClr>
              <a:buSzPts val="1350"/>
              <a:buChar char="•"/>
              <a:defRPr sz="1350"/>
            </a:lvl8pPr>
            <a:lvl9pPr indent="-314325" lvl="8" marL="4114800" algn="l">
              <a:spcBef>
                <a:spcPts val="270"/>
              </a:spcBef>
              <a:spcAft>
                <a:spcPts val="0"/>
              </a:spcAft>
              <a:buClr>
                <a:schemeClr val="dk1"/>
              </a:buClr>
              <a:buSzPts val="1350"/>
              <a:buChar char="•"/>
              <a:defRPr sz="1350"/>
            </a:lvl9pPr>
          </a:lstStyle>
          <a:p/>
        </p:txBody>
      </p:sp>
      <p:sp>
        <p:nvSpPr>
          <p:cNvPr id="41" name="Google Shape;41;p6"/>
          <p:cNvSpPr txBox="1"/>
          <p:nvPr>
            <p:ph idx="10" type="dt"/>
          </p:nvPr>
        </p:nvSpPr>
        <p:spPr>
          <a:xfrm>
            <a:off x="457200" y="6356356"/>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6"/>
          <p:cNvSpPr txBox="1"/>
          <p:nvPr>
            <p:ph idx="11" type="ftr"/>
          </p:nvPr>
        </p:nvSpPr>
        <p:spPr>
          <a:xfrm>
            <a:off x="3124200" y="6356356"/>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
          <p:cNvSpPr txBox="1"/>
          <p:nvPr>
            <p:ph idx="12" type="sldNum"/>
          </p:nvPr>
        </p:nvSpPr>
        <p:spPr>
          <a:xfrm>
            <a:off x="6553200" y="6356356"/>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33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7"/>
          <p:cNvSpPr txBox="1"/>
          <p:nvPr>
            <p:ph idx="1" type="body"/>
          </p:nvPr>
        </p:nvSpPr>
        <p:spPr>
          <a:xfrm>
            <a:off x="457203"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360"/>
              </a:spcBef>
              <a:spcAft>
                <a:spcPts val="0"/>
              </a:spcAft>
              <a:buClr>
                <a:schemeClr val="dk1"/>
              </a:buClr>
              <a:buSzPts val="1800"/>
              <a:buNone/>
              <a:defRPr b="1" sz="1800"/>
            </a:lvl1pPr>
            <a:lvl2pPr indent="-228600" lvl="1" marL="914400" algn="l">
              <a:spcBef>
                <a:spcPts val="300"/>
              </a:spcBef>
              <a:spcAft>
                <a:spcPts val="0"/>
              </a:spcAft>
              <a:buClr>
                <a:schemeClr val="dk1"/>
              </a:buClr>
              <a:buSzPts val="1500"/>
              <a:buNone/>
              <a:defRPr b="1" sz="1500"/>
            </a:lvl2pPr>
            <a:lvl3pPr indent="-228600" lvl="2" marL="1371600" algn="l">
              <a:spcBef>
                <a:spcPts val="270"/>
              </a:spcBef>
              <a:spcAft>
                <a:spcPts val="0"/>
              </a:spcAft>
              <a:buClr>
                <a:schemeClr val="dk1"/>
              </a:buClr>
              <a:buSzPts val="1350"/>
              <a:buNone/>
              <a:defRPr b="1" sz="1350"/>
            </a:lvl3pPr>
            <a:lvl4pPr indent="-228600" lvl="3" marL="1828800" algn="l">
              <a:spcBef>
                <a:spcPts val="240"/>
              </a:spcBef>
              <a:spcAft>
                <a:spcPts val="0"/>
              </a:spcAft>
              <a:buClr>
                <a:schemeClr val="dk1"/>
              </a:buClr>
              <a:buSzPts val="1200"/>
              <a:buNone/>
              <a:defRPr b="1" sz="1200"/>
            </a:lvl4pPr>
            <a:lvl5pPr indent="-228600" lvl="4" marL="2286000" algn="l">
              <a:spcBef>
                <a:spcPts val="240"/>
              </a:spcBef>
              <a:spcAft>
                <a:spcPts val="0"/>
              </a:spcAft>
              <a:buClr>
                <a:schemeClr val="dk1"/>
              </a:buClr>
              <a:buSzPts val="1200"/>
              <a:buNone/>
              <a:defRPr b="1" sz="1200"/>
            </a:lvl5pPr>
            <a:lvl6pPr indent="-228600" lvl="5" marL="2743200" algn="l">
              <a:spcBef>
                <a:spcPts val="240"/>
              </a:spcBef>
              <a:spcAft>
                <a:spcPts val="0"/>
              </a:spcAft>
              <a:buClr>
                <a:schemeClr val="dk1"/>
              </a:buClr>
              <a:buSzPts val="1200"/>
              <a:buNone/>
              <a:defRPr b="1" sz="1200"/>
            </a:lvl6pPr>
            <a:lvl7pPr indent="-228600" lvl="6" marL="3200400" algn="l">
              <a:spcBef>
                <a:spcPts val="240"/>
              </a:spcBef>
              <a:spcAft>
                <a:spcPts val="0"/>
              </a:spcAft>
              <a:buClr>
                <a:schemeClr val="dk1"/>
              </a:buClr>
              <a:buSzPts val="1200"/>
              <a:buNone/>
              <a:defRPr b="1" sz="1200"/>
            </a:lvl7pPr>
            <a:lvl8pPr indent="-228600" lvl="7" marL="3657600" algn="l">
              <a:spcBef>
                <a:spcPts val="240"/>
              </a:spcBef>
              <a:spcAft>
                <a:spcPts val="0"/>
              </a:spcAft>
              <a:buClr>
                <a:schemeClr val="dk1"/>
              </a:buClr>
              <a:buSzPts val="1200"/>
              <a:buNone/>
              <a:defRPr b="1" sz="1200"/>
            </a:lvl8pPr>
            <a:lvl9pPr indent="-228600" lvl="8" marL="4114800" algn="l">
              <a:spcBef>
                <a:spcPts val="240"/>
              </a:spcBef>
              <a:spcAft>
                <a:spcPts val="0"/>
              </a:spcAft>
              <a:buClr>
                <a:schemeClr val="dk1"/>
              </a:buClr>
              <a:buSzPts val="1200"/>
              <a:buNone/>
              <a:defRPr b="1" sz="1200"/>
            </a:lvl9pPr>
          </a:lstStyle>
          <a:p/>
        </p:txBody>
      </p:sp>
      <p:sp>
        <p:nvSpPr>
          <p:cNvPr id="47" name="Google Shape;47;p7"/>
          <p:cNvSpPr txBox="1"/>
          <p:nvPr>
            <p:ph idx="2" type="body"/>
          </p:nvPr>
        </p:nvSpPr>
        <p:spPr>
          <a:xfrm>
            <a:off x="457203" y="2174875"/>
            <a:ext cx="4040188" cy="3951288"/>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sz="1800"/>
            </a:lvl1pPr>
            <a:lvl2pPr indent="-323850" lvl="1" marL="914400" algn="l">
              <a:spcBef>
                <a:spcPts val="300"/>
              </a:spcBef>
              <a:spcAft>
                <a:spcPts val="0"/>
              </a:spcAft>
              <a:buClr>
                <a:schemeClr val="dk1"/>
              </a:buClr>
              <a:buSzPts val="1500"/>
              <a:buChar char="–"/>
              <a:defRPr sz="1500"/>
            </a:lvl2pPr>
            <a:lvl3pPr indent="-314325" lvl="2" marL="1371600" algn="l">
              <a:spcBef>
                <a:spcPts val="270"/>
              </a:spcBef>
              <a:spcAft>
                <a:spcPts val="0"/>
              </a:spcAft>
              <a:buClr>
                <a:schemeClr val="dk1"/>
              </a:buClr>
              <a:buSzPts val="1350"/>
              <a:buChar char="•"/>
              <a:defRPr sz="1350"/>
            </a:lvl3pPr>
            <a:lvl4pPr indent="-304800" lvl="3" marL="1828800" algn="l">
              <a:spcBef>
                <a:spcPts val="240"/>
              </a:spcBef>
              <a:spcAft>
                <a:spcPts val="0"/>
              </a:spcAft>
              <a:buClr>
                <a:schemeClr val="dk1"/>
              </a:buClr>
              <a:buSzPts val="1200"/>
              <a:buChar char="–"/>
              <a:defRPr sz="1200"/>
            </a:lvl4pPr>
            <a:lvl5pPr indent="-304800" lvl="4" marL="2286000" algn="l">
              <a:spcBef>
                <a:spcPts val="240"/>
              </a:spcBef>
              <a:spcAft>
                <a:spcPts val="0"/>
              </a:spcAft>
              <a:buClr>
                <a:schemeClr val="dk1"/>
              </a:buClr>
              <a:buSzPts val="1200"/>
              <a:buChar char="»"/>
              <a:defRPr sz="1200"/>
            </a:lvl5pPr>
            <a:lvl6pPr indent="-304800" lvl="5" marL="2743200" algn="l">
              <a:spcBef>
                <a:spcPts val="240"/>
              </a:spcBef>
              <a:spcAft>
                <a:spcPts val="0"/>
              </a:spcAft>
              <a:buClr>
                <a:schemeClr val="dk1"/>
              </a:buClr>
              <a:buSzPts val="1200"/>
              <a:buChar char="•"/>
              <a:defRPr sz="1200"/>
            </a:lvl6pPr>
            <a:lvl7pPr indent="-304800" lvl="6" marL="3200400" algn="l">
              <a:spcBef>
                <a:spcPts val="240"/>
              </a:spcBef>
              <a:spcAft>
                <a:spcPts val="0"/>
              </a:spcAft>
              <a:buClr>
                <a:schemeClr val="dk1"/>
              </a:buClr>
              <a:buSzPts val="1200"/>
              <a:buChar char="•"/>
              <a:defRPr sz="1200"/>
            </a:lvl7pPr>
            <a:lvl8pPr indent="-304800" lvl="7" marL="3657600" algn="l">
              <a:spcBef>
                <a:spcPts val="240"/>
              </a:spcBef>
              <a:spcAft>
                <a:spcPts val="0"/>
              </a:spcAft>
              <a:buClr>
                <a:schemeClr val="dk1"/>
              </a:buClr>
              <a:buSzPts val="1200"/>
              <a:buChar char="•"/>
              <a:defRPr sz="1200"/>
            </a:lvl8pPr>
            <a:lvl9pPr indent="-304800" lvl="8" marL="4114800" algn="l">
              <a:spcBef>
                <a:spcPts val="240"/>
              </a:spcBef>
              <a:spcAft>
                <a:spcPts val="0"/>
              </a:spcAft>
              <a:buClr>
                <a:schemeClr val="dk1"/>
              </a:buClr>
              <a:buSzPts val="1200"/>
              <a:buChar char="•"/>
              <a:defRPr sz="1200"/>
            </a:lvl9pPr>
          </a:lstStyle>
          <a:p/>
        </p:txBody>
      </p:sp>
      <p:sp>
        <p:nvSpPr>
          <p:cNvPr id="48" name="Google Shape;48;p7"/>
          <p:cNvSpPr txBox="1"/>
          <p:nvPr>
            <p:ph idx="3" type="body"/>
          </p:nvPr>
        </p:nvSpPr>
        <p:spPr>
          <a:xfrm>
            <a:off x="4645029"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360"/>
              </a:spcBef>
              <a:spcAft>
                <a:spcPts val="0"/>
              </a:spcAft>
              <a:buClr>
                <a:schemeClr val="dk1"/>
              </a:buClr>
              <a:buSzPts val="1800"/>
              <a:buNone/>
              <a:defRPr b="1" sz="1800"/>
            </a:lvl1pPr>
            <a:lvl2pPr indent="-228600" lvl="1" marL="914400" algn="l">
              <a:spcBef>
                <a:spcPts val="300"/>
              </a:spcBef>
              <a:spcAft>
                <a:spcPts val="0"/>
              </a:spcAft>
              <a:buClr>
                <a:schemeClr val="dk1"/>
              </a:buClr>
              <a:buSzPts val="1500"/>
              <a:buNone/>
              <a:defRPr b="1" sz="1500"/>
            </a:lvl2pPr>
            <a:lvl3pPr indent="-228600" lvl="2" marL="1371600" algn="l">
              <a:spcBef>
                <a:spcPts val="270"/>
              </a:spcBef>
              <a:spcAft>
                <a:spcPts val="0"/>
              </a:spcAft>
              <a:buClr>
                <a:schemeClr val="dk1"/>
              </a:buClr>
              <a:buSzPts val="1350"/>
              <a:buNone/>
              <a:defRPr b="1" sz="1350"/>
            </a:lvl3pPr>
            <a:lvl4pPr indent="-228600" lvl="3" marL="1828800" algn="l">
              <a:spcBef>
                <a:spcPts val="240"/>
              </a:spcBef>
              <a:spcAft>
                <a:spcPts val="0"/>
              </a:spcAft>
              <a:buClr>
                <a:schemeClr val="dk1"/>
              </a:buClr>
              <a:buSzPts val="1200"/>
              <a:buNone/>
              <a:defRPr b="1" sz="1200"/>
            </a:lvl4pPr>
            <a:lvl5pPr indent="-228600" lvl="4" marL="2286000" algn="l">
              <a:spcBef>
                <a:spcPts val="240"/>
              </a:spcBef>
              <a:spcAft>
                <a:spcPts val="0"/>
              </a:spcAft>
              <a:buClr>
                <a:schemeClr val="dk1"/>
              </a:buClr>
              <a:buSzPts val="1200"/>
              <a:buNone/>
              <a:defRPr b="1" sz="1200"/>
            </a:lvl5pPr>
            <a:lvl6pPr indent="-228600" lvl="5" marL="2743200" algn="l">
              <a:spcBef>
                <a:spcPts val="240"/>
              </a:spcBef>
              <a:spcAft>
                <a:spcPts val="0"/>
              </a:spcAft>
              <a:buClr>
                <a:schemeClr val="dk1"/>
              </a:buClr>
              <a:buSzPts val="1200"/>
              <a:buNone/>
              <a:defRPr b="1" sz="1200"/>
            </a:lvl6pPr>
            <a:lvl7pPr indent="-228600" lvl="6" marL="3200400" algn="l">
              <a:spcBef>
                <a:spcPts val="240"/>
              </a:spcBef>
              <a:spcAft>
                <a:spcPts val="0"/>
              </a:spcAft>
              <a:buClr>
                <a:schemeClr val="dk1"/>
              </a:buClr>
              <a:buSzPts val="1200"/>
              <a:buNone/>
              <a:defRPr b="1" sz="1200"/>
            </a:lvl7pPr>
            <a:lvl8pPr indent="-228600" lvl="7" marL="3657600" algn="l">
              <a:spcBef>
                <a:spcPts val="240"/>
              </a:spcBef>
              <a:spcAft>
                <a:spcPts val="0"/>
              </a:spcAft>
              <a:buClr>
                <a:schemeClr val="dk1"/>
              </a:buClr>
              <a:buSzPts val="1200"/>
              <a:buNone/>
              <a:defRPr b="1" sz="1200"/>
            </a:lvl8pPr>
            <a:lvl9pPr indent="-228600" lvl="8" marL="4114800" algn="l">
              <a:spcBef>
                <a:spcPts val="240"/>
              </a:spcBef>
              <a:spcAft>
                <a:spcPts val="0"/>
              </a:spcAft>
              <a:buClr>
                <a:schemeClr val="dk1"/>
              </a:buClr>
              <a:buSzPts val="1200"/>
              <a:buNone/>
              <a:defRPr b="1" sz="1200"/>
            </a:lvl9pPr>
          </a:lstStyle>
          <a:p/>
        </p:txBody>
      </p:sp>
      <p:sp>
        <p:nvSpPr>
          <p:cNvPr id="49" name="Google Shape;49;p7"/>
          <p:cNvSpPr txBox="1"/>
          <p:nvPr>
            <p:ph idx="4" type="body"/>
          </p:nvPr>
        </p:nvSpPr>
        <p:spPr>
          <a:xfrm>
            <a:off x="4645029" y="2174875"/>
            <a:ext cx="4041775" cy="3951288"/>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sz="1800"/>
            </a:lvl1pPr>
            <a:lvl2pPr indent="-323850" lvl="1" marL="914400" algn="l">
              <a:spcBef>
                <a:spcPts val="300"/>
              </a:spcBef>
              <a:spcAft>
                <a:spcPts val="0"/>
              </a:spcAft>
              <a:buClr>
                <a:schemeClr val="dk1"/>
              </a:buClr>
              <a:buSzPts val="1500"/>
              <a:buChar char="–"/>
              <a:defRPr sz="1500"/>
            </a:lvl2pPr>
            <a:lvl3pPr indent="-314325" lvl="2" marL="1371600" algn="l">
              <a:spcBef>
                <a:spcPts val="270"/>
              </a:spcBef>
              <a:spcAft>
                <a:spcPts val="0"/>
              </a:spcAft>
              <a:buClr>
                <a:schemeClr val="dk1"/>
              </a:buClr>
              <a:buSzPts val="1350"/>
              <a:buChar char="•"/>
              <a:defRPr sz="1350"/>
            </a:lvl3pPr>
            <a:lvl4pPr indent="-304800" lvl="3" marL="1828800" algn="l">
              <a:spcBef>
                <a:spcPts val="240"/>
              </a:spcBef>
              <a:spcAft>
                <a:spcPts val="0"/>
              </a:spcAft>
              <a:buClr>
                <a:schemeClr val="dk1"/>
              </a:buClr>
              <a:buSzPts val="1200"/>
              <a:buChar char="–"/>
              <a:defRPr sz="1200"/>
            </a:lvl4pPr>
            <a:lvl5pPr indent="-304800" lvl="4" marL="2286000" algn="l">
              <a:spcBef>
                <a:spcPts val="240"/>
              </a:spcBef>
              <a:spcAft>
                <a:spcPts val="0"/>
              </a:spcAft>
              <a:buClr>
                <a:schemeClr val="dk1"/>
              </a:buClr>
              <a:buSzPts val="1200"/>
              <a:buChar char="»"/>
              <a:defRPr sz="1200"/>
            </a:lvl5pPr>
            <a:lvl6pPr indent="-304800" lvl="5" marL="2743200" algn="l">
              <a:spcBef>
                <a:spcPts val="240"/>
              </a:spcBef>
              <a:spcAft>
                <a:spcPts val="0"/>
              </a:spcAft>
              <a:buClr>
                <a:schemeClr val="dk1"/>
              </a:buClr>
              <a:buSzPts val="1200"/>
              <a:buChar char="•"/>
              <a:defRPr sz="1200"/>
            </a:lvl6pPr>
            <a:lvl7pPr indent="-304800" lvl="6" marL="3200400" algn="l">
              <a:spcBef>
                <a:spcPts val="240"/>
              </a:spcBef>
              <a:spcAft>
                <a:spcPts val="0"/>
              </a:spcAft>
              <a:buClr>
                <a:schemeClr val="dk1"/>
              </a:buClr>
              <a:buSzPts val="1200"/>
              <a:buChar char="•"/>
              <a:defRPr sz="1200"/>
            </a:lvl7pPr>
            <a:lvl8pPr indent="-304800" lvl="7" marL="3657600" algn="l">
              <a:spcBef>
                <a:spcPts val="240"/>
              </a:spcBef>
              <a:spcAft>
                <a:spcPts val="0"/>
              </a:spcAft>
              <a:buClr>
                <a:schemeClr val="dk1"/>
              </a:buClr>
              <a:buSzPts val="1200"/>
              <a:buChar char="•"/>
              <a:defRPr sz="1200"/>
            </a:lvl8pPr>
            <a:lvl9pPr indent="-304800" lvl="8" marL="4114800" algn="l">
              <a:spcBef>
                <a:spcPts val="240"/>
              </a:spcBef>
              <a:spcAft>
                <a:spcPts val="0"/>
              </a:spcAft>
              <a:buClr>
                <a:schemeClr val="dk1"/>
              </a:buClr>
              <a:buSzPts val="1200"/>
              <a:buChar char="•"/>
              <a:defRPr sz="1200"/>
            </a:lvl9pPr>
          </a:lstStyle>
          <a:p/>
        </p:txBody>
      </p:sp>
      <p:sp>
        <p:nvSpPr>
          <p:cNvPr id="50" name="Google Shape;50;p7"/>
          <p:cNvSpPr txBox="1"/>
          <p:nvPr>
            <p:ph idx="10" type="dt"/>
          </p:nvPr>
        </p:nvSpPr>
        <p:spPr>
          <a:xfrm>
            <a:off x="457200" y="6356356"/>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7"/>
          <p:cNvSpPr txBox="1"/>
          <p:nvPr>
            <p:ph idx="11" type="ftr"/>
          </p:nvPr>
        </p:nvSpPr>
        <p:spPr>
          <a:xfrm>
            <a:off x="3124200" y="6356356"/>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2" type="sldNum"/>
          </p:nvPr>
        </p:nvSpPr>
        <p:spPr>
          <a:xfrm>
            <a:off x="6553200" y="6356356"/>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8"/>
          <p:cNvSpPr txBox="1"/>
          <p:nvPr>
            <p:ph idx="10" type="dt"/>
          </p:nvPr>
        </p:nvSpPr>
        <p:spPr>
          <a:xfrm>
            <a:off x="457200" y="6356356"/>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3124200" y="6356356"/>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6553200" y="6356356"/>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457204"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1500"/>
              <a:buFont typeface="Calibri"/>
              <a:buNone/>
              <a:defRPr b="1" sz="1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 type="body"/>
          </p:nvPr>
        </p:nvSpPr>
        <p:spPr>
          <a:xfrm>
            <a:off x="3575053" y="273055"/>
            <a:ext cx="5111751" cy="5853113"/>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61950" lvl="1" marL="914400" algn="l">
              <a:spcBef>
                <a:spcPts val="420"/>
              </a:spcBef>
              <a:spcAft>
                <a:spcPts val="0"/>
              </a:spcAft>
              <a:buClr>
                <a:schemeClr val="dk1"/>
              </a:buClr>
              <a:buSzPts val="2100"/>
              <a:buChar char="–"/>
              <a:defRPr sz="2100"/>
            </a:lvl2pPr>
            <a:lvl3pPr indent="-342900" lvl="2" marL="1371600" algn="l">
              <a:spcBef>
                <a:spcPts val="360"/>
              </a:spcBef>
              <a:spcAft>
                <a:spcPts val="0"/>
              </a:spcAft>
              <a:buClr>
                <a:schemeClr val="dk1"/>
              </a:buClr>
              <a:buSzPts val="1800"/>
              <a:buChar char="•"/>
              <a:defRPr sz="1800"/>
            </a:lvl3pPr>
            <a:lvl4pPr indent="-323850" lvl="3" marL="1828800" algn="l">
              <a:spcBef>
                <a:spcPts val="300"/>
              </a:spcBef>
              <a:spcAft>
                <a:spcPts val="0"/>
              </a:spcAft>
              <a:buClr>
                <a:schemeClr val="dk1"/>
              </a:buClr>
              <a:buSzPts val="1500"/>
              <a:buChar char="–"/>
              <a:defRPr sz="1500"/>
            </a:lvl4pPr>
            <a:lvl5pPr indent="-323850" lvl="4" marL="2286000" algn="l">
              <a:spcBef>
                <a:spcPts val="300"/>
              </a:spcBef>
              <a:spcAft>
                <a:spcPts val="0"/>
              </a:spcAft>
              <a:buClr>
                <a:schemeClr val="dk1"/>
              </a:buClr>
              <a:buSzPts val="1500"/>
              <a:buChar char="»"/>
              <a:defRPr sz="1500"/>
            </a:lvl5pPr>
            <a:lvl6pPr indent="-323850" lvl="5" marL="2743200" algn="l">
              <a:spcBef>
                <a:spcPts val="300"/>
              </a:spcBef>
              <a:spcAft>
                <a:spcPts val="0"/>
              </a:spcAft>
              <a:buClr>
                <a:schemeClr val="dk1"/>
              </a:buClr>
              <a:buSzPts val="1500"/>
              <a:buChar char="•"/>
              <a:defRPr sz="1500"/>
            </a:lvl6pPr>
            <a:lvl7pPr indent="-323850" lvl="6" marL="3200400" algn="l">
              <a:spcBef>
                <a:spcPts val="300"/>
              </a:spcBef>
              <a:spcAft>
                <a:spcPts val="0"/>
              </a:spcAft>
              <a:buClr>
                <a:schemeClr val="dk1"/>
              </a:buClr>
              <a:buSzPts val="1500"/>
              <a:buChar char="•"/>
              <a:defRPr sz="1500"/>
            </a:lvl7pPr>
            <a:lvl8pPr indent="-323850" lvl="7" marL="3657600" algn="l">
              <a:spcBef>
                <a:spcPts val="300"/>
              </a:spcBef>
              <a:spcAft>
                <a:spcPts val="0"/>
              </a:spcAft>
              <a:buClr>
                <a:schemeClr val="dk1"/>
              </a:buClr>
              <a:buSzPts val="1500"/>
              <a:buChar char="•"/>
              <a:defRPr sz="1500"/>
            </a:lvl8pPr>
            <a:lvl9pPr indent="-323850" lvl="8" marL="4114800" algn="l">
              <a:spcBef>
                <a:spcPts val="300"/>
              </a:spcBef>
              <a:spcAft>
                <a:spcPts val="0"/>
              </a:spcAft>
              <a:buClr>
                <a:schemeClr val="dk1"/>
              </a:buClr>
              <a:buSzPts val="1500"/>
              <a:buChar char="•"/>
              <a:defRPr sz="1500"/>
            </a:lvl9pPr>
          </a:lstStyle>
          <a:p/>
        </p:txBody>
      </p:sp>
      <p:sp>
        <p:nvSpPr>
          <p:cNvPr id="61" name="Google Shape;61;p9"/>
          <p:cNvSpPr txBox="1"/>
          <p:nvPr>
            <p:ph idx="2" type="body"/>
          </p:nvPr>
        </p:nvSpPr>
        <p:spPr>
          <a:xfrm>
            <a:off x="457204" y="1435106"/>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10"/>
              </a:spcBef>
              <a:spcAft>
                <a:spcPts val="0"/>
              </a:spcAft>
              <a:buClr>
                <a:schemeClr val="dk1"/>
              </a:buClr>
              <a:buSzPts val="1050"/>
              <a:buNone/>
              <a:defRPr sz="1050"/>
            </a:lvl1pPr>
            <a:lvl2pPr indent="-228600" lvl="1" marL="914400" algn="l">
              <a:spcBef>
                <a:spcPts val="180"/>
              </a:spcBef>
              <a:spcAft>
                <a:spcPts val="0"/>
              </a:spcAft>
              <a:buClr>
                <a:schemeClr val="dk1"/>
              </a:buClr>
              <a:buSzPts val="900"/>
              <a:buNone/>
              <a:defRPr sz="900"/>
            </a:lvl2pPr>
            <a:lvl3pPr indent="-228600" lvl="2" marL="1371600" algn="l">
              <a:spcBef>
                <a:spcPts val="150"/>
              </a:spcBef>
              <a:spcAft>
                <a:spcPts val="0"/>
              </a:spcAft>
              <a:buClr>
                <a:schemeClr val="dk1"/>
              </a:buClr>
              <a:buSzPts val="750"/>
              <a:buNone/>
              <a:defRPr sz="750"/>
            </a:lvl3pPr>
            <a:lvl4pPr indent="-228600" lvl="3" marL="1828800" algn="l">
              <a:spcBef>
                <a:spcPts val="135"/>
              </a:spcBef>
              <a:spcAft>
                <a:spcPts val="0"/>
              </a:spcAft>
              <a:buClr>
                <a:schemeClr val="dk1"/>
              </a:buClr>
              <a:buSzPts val="675"/>
              <a:buNone/>
              <a:defRPr sz="675"/>
            </a:lvl4pPr>
            <a:lvl5pPr indent="-228600" lvl="4" marL="2286000" algn="l">
              <a:spcBef>
                <a:spcPts val="135"/>
              </a:spcBef>
              <a:spcAft>
                <a:spcPts val="0"/>
              </a:spcAft>
              <a:buClr>
                <a:schemeClr val="dk1"/>
              </a:buClr>
              <a:buSzPts val="675"/>
              <a:buNone/>
              <a:defRPr sz="675"/>
            </a:lvl5pPr>
            <a:lvl6pPr indent="-228600" lvl="5" marL="2743200" algn="l">
              <a:spcBef>
                <a:spcPts val="135"/>
              </a:spcBef>
              <a:spcAft>
                <a:spcPts val="0"/>
              </a:spcAft>
              <a:buClr>
                <a:schemeClr val="dk1"/>
              </a:buClr>
              <a:buSzPts val="675"/>
              <a:buNone/>
              <a:defRPr sz="675"/>
            </a:lvl6pPr>
            <a:lvl7pPr indent="-228600" lvl="6" marL="3200400" algn="l">
              <a:spcBef>
                <a:spcPts val="135"/>
              </a:spcBef>
              <a:spcAft>
                <a:spcPts val="0"/>
              </a:spcAft>
              <a:buClr>
                <a:schemeClr val="dk1"/>
              </a:buClr>
              <a:buSzPts val="675"/>
              <a:buNone/>
              <a:defRPr sz="675"/>
            </a:lvl7pPr>
            <a:lvl8pPr indent="-228600" lvl="7" marL="3657600" algn="l">
              <a:spcBef>
                <a:spcPts val="135"/>
              </a:spcBef>
              <a:spcAft>
                <a:spcPts val="0"/>
              </a:spcAft>
              <a:buClr>
                <a:schemeClr val="dk1"/>
              </a:buClr>
              <a:buSzPts val="675"/>
              <a:buNone/>
              <a:defRPr sz="675"/>
            </a:lvl8pPr>
            <a:lvl9pPr indent="-228600" lvl="8" marL="4114800" algn="l">
              <a:spcBef>
                <a:spcPts val="135"/>
              </a:spcBef>
              <a:spcAft>
                <a:spcPts val="0"/>
              </a:spcAft>
              <a:buClr>
                <a:schemeClr val="dk1"/>
              </a:buClr>
              <a:buSzPts val="675"/>
              <a:buNone/>
              <a:defRPr sz="675"/>
            </a:lvl9pPr>
          </a:lstStyle>
          <a:p/>
        </p:txBody>
      </p:sp>
      <p:sp>
        <p:nvSpPr>
          <p:cNvPr id="62" name="Google Shape;62;p9"/>
          <p:cNvSpPr txBox="1"/>
          <p:nvPr>
            <p:ph idx="10" type="dt"/>
          </p:nvPr>
        </p:nvSpPr>
        <p:spPr>
          <a:xfrm>
            <a:off x="457200" y="6356356"/>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3124200" y="6356356"/>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6553200" y="6356356"/>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1500"/>
              <a:buFont typeface="Calibri"/>
              <a:buNone/>
              <a:defRPr b="1" sz="1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p:nvPr>
            <p:ph idx="2" type="pic"/>
          </p:nvPr>
        </p:nvSpPr>
        <p:spPr>
          <a:xfrm>
            <a:off x="1792288" y="612775"/>
            <a:ext cx="5486400" cy="4114800"/>
          </a:xfrm>
          <a:prstGeom prst="rect">
            <a:avLst/>
          </a:prstGeom>
          <a:noFill/>
          <a:ln>
            <a:noFill/>
          </a:ln>
        </p:spPr>
      </p:sp>
      <p:sp>
        <p:nvSpPr>
          <p:cNvPr id="68" name="Google Shape;68;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10"/>
              </a:spcBef>
              <a:spcAft>
                <a:spcPts val="0"/>
              </a:spcAft>
              <a:buClr>
                <a:schemeClr val="dk1"/>
              </a:buClr>
              <a:buSzPts val="1050"/>
              <a:buNone/>
              <a:defRPr sz="1050"/>
            </a:lvl1pPr>
            <a:lvl2pPr indent="-228600" lvl="1" marL="914400" algn="l">
              <a:spcBef>
                <a:spcPts val="180"/>
              </a:spcBef>
              <a:spcAft>
                <a:spcPts val="0"/>
              </a:spcAft>
              <a:buClr>
                <a:schemeClr val="dk1"/>
              </a:buClr>
              <a:buSzPts val="900"/>
              <a:buNone/>
              <a:defRPr sz="900"/>
            </a:lvl2pPr>
            <a:lvl3pPr indent="-228600" lvl="2" marL="1371600" algn="l">
              <a:spcBef>
                <a:spcPts val="150"/>
              </a:spcBef>
              <a:spcAft>
                <a:spcPts val="0"/>
              </a:spcAft>
              <a:buClr>
                <a:schemeClr val="dk1"/>
              </a:buClr>
              <a:buSzPts val="750"/>
              <a:buNone/>
              <a:defRPr sz="750"/>
            </a:lvl3pPr>
            <a:lvl4pPr indent="-228600" lvl="3" marL="1828800" algn="l">
              <a:spcBef>
                <a:spcPts val="135"/>
              </a:spcBef>
              <a:spcAft>
                <a:spcPts val="0"/>
              </a:spcAft>
              <a:buClr>
                <a:schemeClr val="dk1"/>
              </a:buClr>
              <a:buSzPts val="675"/>
              <a:buNone/>
              <a:defRPr sz="675"/>
            </a:lvl4pPr>
            <a:lvl5pPr indent="-228600" lvl="4" marL="2286000" algn="l">
              <a:spcBef>
                <a:spcPts val="135"/>
              </a:spcBef>
              <a:spcAft>
                <a:spcPts val="0"/>
              </a:spcAft>
              <a:buClr>
                <a:schemeClr val="dk1"/>
              </a:buClr>
              <a:buSzPts val="675"/>
              <a:buNone/>
              <a:defRPr sz="675"/>
            </a:lvl5pPr>
            <a:lvl6pPr indent="-228600" lvl="5" marL="2743200" algn="l">
              <a:spcBef>
                <a:spcPts val="135"/>
              </a:spcBef>
              <a:spcAft>
                <a:spcPts val="0"/>
              </a:spcAft>
              <a:buClr>
                <a:schemeClr val="dk1"/>
              </a:buClr>
              <a:buSzPts val="675"/>
              <a:buNone/>
              <a:defRPr sz="675"/>
            </a:lvl6pPr>
            <a:lvl7pPr indent="-228600" lvl="6" marL="3200400" algn="l">
              <a:spcBef>
                <a:spcPts val="135"/>
              </a:spcBef>
              <a:spcAft>
                <a:spcPts val="0"/>
              </a:spcAft>
              <a:buClr>
                <a:schemeClr val="dk1"/>
              </a:buClr>
              <a:buSzPts val="675"/>
              <a:buNone/>
              <a:defRPr sz="675"/>
            </a:lvl7pPr>
            <a:lvl8pPr indent="-228600" lvl="7" marL="3657600" algn="l">
              <a:spcBef>
                <a:spcPts val="135"/>
              </a:spcBef>
              <a:spcAft>
                <a:spcPts val="0"/>
              </a:spcAft>
              <a:buClr>
                <a:schemeClr val="dk1"/>
              </a:buClr>
              <a:buSzPts val="675"/>
              <a:buNone/>
              <a:defRPr sz="675"/>
            </a:lvl8pPr>
            <a:lvl9pPr indent="-228600" lvl="8" marL="4114800" algn="l">
              <a:spcBef>
                <a:spcPts val="135"/>
              </a:spcBef>
              <a:spcAft>
                <a:spcPts val="0"/>
              </a:spcAft>
              <a:buClr>
                <a:schemeClr val="dk1"/>
              </a:buClr>
              <a:buSzPts val="675"/>
              <a:buNone/>
              <a:defRPr sz="675"/>
            </a:lvl9pPr>
          </a:lstStyle>
          <a:p/>
        </p:txBody>
      </p:sp>
      <p:sp>
        <p:nvSpPr>
          <p:cNvPr id="69" name="Google Shape;69;p10"/>
          <p:cNvSpPr txBox="1"/>
          <p:nvPr>
            <p:ph idx="10" type="dt"/>
          </p:nvPr>
        </p:nvSpPr>
        <p:spPr>
          <a:xfrm>
            <a:off x="457200" y="6356356"/>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3124200" y="6356356"/>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6553200" y="6356356"/>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3.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0" Type="http://schemas.openxmlformats.org/officeDocument/2006/relationships/slideLayout" Target="../slideLayouts/slideLayout23.xml"/><Relationship Id="rId13" Type="http://schemas.openxmlformats.org/officeDocument/2006/relationships/slideLayout" Target="../slideLayouts/slideLayout26.xml"/><Relationship Id="rId12" Type="http://schemas.openxmlformats.org/officeDocument/2006/relationships/slideLayout" Target="../slideLayouts/slideLayout25.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457200" y="1600206"/>
            <a:ext cx="8229600" cy="4525963"/>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61950" lvl="1" marL="914400" marR="0" rtl="0" algn="l">
              <a:spcBef>
                <a:spcPts val="42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457200" y="6356356"/>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3124200" y="6356356"/>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6553200" y="6356356"/>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2" name="Shape 92"/>
        <p:cNvGrpSpPr/>
        <p:nvPr/>
      </p:nvGrpSpPr>
      <p:grpSpPr>
        <a:xfrm>
          <a:off x="0" y="0"/>
          <a:ext cx="0" cy="0"/>
          <a:chOff x="0" y="0"/>
          <a:chExt cx="0" cy="0"/>
        </a:xfrm>
      </p:grpSpPr>
      <p:sp>
        <p:nvSpPr>
          <p:cNvPr id="93" name="Google Shape;93;p15"/>
          <p:cNvSpPr txBox="1"/>
          <p:nvPr>
            <p:ph type="title"/>
          </p:nvPr>
        </p:nvSpPr>
        <p:spPr>
          <a:xfrm>
            <a:off x="457200" y="274638"/>
            <a:ext cx="8229600" cy="1143000"/>
          </a:xfrm>
          <a:prstGeom prst="rect">
            <a:avLst/>
          </a:prstGeom>
          <a:noFill/>
          <a:ln>
            <a:noFill/>
          </a:ln>
        </p:spPr>
        <p:txBody>
          <a:bodyPr anchorCtr="0" anchor="ctr" bIns="45725" lIns="91425" spcFirstLastPara="1" rIns="91425" wrap="square" tIns="45725">
            <a:normAutofit/>
          </a:bodyPr>
          <a:lstStyle>
            <a:lvl1pPr lvl="0" marR="0" rtl="0" algn="ctr">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94" name="Google Shape;94;p15"/>
          <p:cNvSpPr txBox="1"/>
          <p:nvPr>
            <p:ph idx="1" type="body"/>
          </p:nvPr>
        </p:nvSpPr>
        <p:spPr>
          <a:xfrm>
            <a:off x="457200" y="1600206"/>
            <a:ext cx="8229600" cy="4526100"/>
          </a:xfrm>
          <a:prstGeom prst="rect">
            <a:avLst/>
          </a:prstGeom>
          <a:noFill/>
          <a:ln>
            <a:noFill/>
          </a:ln>
        </p:spPr>
        <p:txBody>
          <a:bodyPr anchorCtr="0" anchor="t" bIns="45725" lIns="91425" spcFirstLastPara="1" rIns="91425" wrap="square" tIns="45725">
            <a:normAutofit/>
          </a:bodyPr>
          <a:lstStyle>
            <a:lvl1pPr indent="-381000" lvl="0" marL="457200" marR="0" rtl="0" algn="l">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61950" lvl="1" marL="914400" marR="0" rtl="0" algn="l">
              <a:spcBef>
                <a:spcPts val="5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2pPr>
            <a:lvl3pPr indent="-342900" lvl="2" marL="1371600" marR="0" rtl="0" algn="l">
              <a:spcBef>
                <a:spcPts val="3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95" name="Google Shape;95;p15"/>
          <p:cNvSpPr txBox="1"/>
          <p:nvPr>
            <p:ph idx="10" type="dt"/>
          </p:nvPr>
        </p:nvSpPr>
        <p:spPr>
          <a:xfrm>
            <a:off x="457200" y="6356356"/>
            <a:ext cx="2133600" cy="365100"/>
          </a:xfrm>
          <a:prstGeom prst="rect">
            <a:avLst/>
          </a:prstGeom>
          <a:noFill/>
          <a:ln>
            <a:noFill/>
          </a:ln>
        </p:spPr>
        <p:txBody>
          <a:bodyPr anchorCtr="0" anchor="ctr" bIns="45725" lIns="91425" spcFirstLastPara="1" rIns="91425" wrap="square" tIns="45725">
            <a:noAutofit/>
          </a:bodyPr>
          <a:lstStyle>
            <a:lvl1pPr lvl="0" marR="0" rtl="0" algn="l">
              <a:spcBef>
                <a:spcPts val="0"/>
              </a:spcBef>
              <a:spcAft>
                <a:spcPts val="0"/>
              </a:spcAft>
              <a:buSzPts val="14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6" name="Google Shape;96;p15"/>
          <p:cNvSpPr txBox="1"/>
          <p:nvPr>
            <p:ph idx="11" type="ftr"/>
          </p:nvPr>
        </p:nvSpPr>
        <p:spPr>
          <a:xfrm>
            <a:off x="3124200" y="6356356"/>
            <a:ext cx="2895900" cy="365100"/>
          </a:xfrm>
          <a:prstGeom prst="rect">
            <a:avLst/>
          </a:prstGeom>
          <a:noFill/>
          <a:ln>
            <a:noFill/>
          </a:ln>
        </p:spPr>
        <p:txBody>
          <a:bodyPr anchorCtr="0" anchor="ctr" bIns="45725" lIns="91425" spcFirstLastPara="1" rIns="91425" wrap="square" tIns="45725">
            <a:noAutofit/>
          </a:bodyPr>
          <a:lstStyle>
            <a:lvl1pPr lvl="0" marR="0" rtl="0" algn="ctr">
              <a:spcBef>
                <a:spcPts val="0"/>
              </a:spcBef>
              <a:spcAft>
                <a:spcPts val="0"/>
              </a:spcAft>
              <a:buSzPts val="14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7" name="Google Shape;97;p15"/>
          <p:cNvSpPr txBox="1"/>
          <p:nvPr>
            <p:ph idx="12" type="sldNum"/>
          </p:nvPr>
        </p:nvSpPr>
        <p:spPr>
          <a:xfrm>
            <a:off x="6553200" y="6356356"/>
            <a:ext cx="2133600" cy="365100"/>
          </a:xfrm>
          <a:prstGeom prst="rect">
            <a:avLst/>
          </a:prstGeom>
          <a:noFill/>
          <a:ln>
            <a:noFill/>
          </a:ln>
        </p:spPr>
        <p:txBody>
          <a:bodyPr anchorCtr="0" anchor="ctr" bIns="45725" lIns="91425" spcFirstLastPara="1" rIns="91425" wrap="square" tIns="4572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9.jp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jpg"/><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11" Type="http://schemas.openxmlformats.org/officeDocument/2006/relationships/image" Target="../media/image33.png"/><Relationship Id="rId10" Type="http://schemas.openxmlformats.org/officeDocument/2006/relationships/image" Target="../media/image32.png"/><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5.jpg"/><Relationship Id="rId4" Type="http://schemas.openxmlformats.org/officeDocument/2006/relationships/image" Target="../media/image34.jpg"/><Relationship Id="rId9" Type="http://schemas.openxmlformats.org/officeDocument/2006/relationships/image" Target="../media/image10.jpg"/><Relationship Id="rId5" Type="http://schemas.openxmlformats.org/officeDocument/2006/relationships/image" Target="../media/image15.png"/><Relationship Id="rId6" Type="http://schemas.openxmlformats.org/officeDocument/2006/relationships/image" Target="../media/image31.jpg"/><Relationship Id="rId7" Type="http://schemas.openxmlformats.org/officeDocument/2006/relationships/image" Target="../media/image28.png"/><Relationship Id="rId8" Type="http://schemas.openxmlformats.org/officeDocument/2006/relationships/image" Target="../media/image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8.jpg"/><Relationship Id="rId4" Type="http://schemas.openxmlformats.org/officeDocument/2006/relationships/image" Target="../media/image5.jpg"/><Relationship Id="rId5" Type="http://schemas.openxmlformats.org/officeDocument/2006/relationships/image" Target="../media/image13.jpg"/><Relationship Id="rId6"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jp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8.jpg"/><Relationship Id="rId4" Type="http://schemas.openxmlformats.org/officeDocument/2006/relationships/image" Target="../media/image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jpg"/><Relationship Id="rId4" Type="http://schemas.openxmlformats.org/officeDocument/2006/relationships/image" Target="../media/image5.jpg"/><Relationship Id="rId5"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jpg"/><Relationship Id="rId4" Type="http://schemas.openxmlformats.org/officeDocument/2006/relationships/hyperlink" Target="mailto:nuri@cell-ed.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4.jp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jp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jp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jp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5.jpg"/><Relationship Id="rId4" Type="http://schemas.openxmlformats.org/officeDocument/2006/relationships/image" Target="../media/image24.png"/><Relationship Id="rId5"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5.jpg"/><Relationship Id="rId4" Type="http://schemas.openxmlformats.org/officeDocument/2006/relationships/hyperlink" Target="https://share.hsforms.com/1YkwdZN5aQViLsEtVwAv0dQ43glq" TargetMode="External"/><Relationship Id="rId5" Type="http://schemas.openxmlformats.org/officeDocument/2006/relationships/hyperlink" Target="https://share.hsforms.com/1YkwdZN5aQViLsEtVwAv0dQ43glq" TargetMode="External"/><Relationship Id="rId6" Type="http://schemas.openxmlformats.org/officeDocument/2006/relationships/hyperlink" Target="mailto:nuri@cell-ed.com" TargetMode="External"/><Relationship Id="rId7"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0.jpg"/><Relationship Id="rId4" Type="http://schemas.openxmlformats.org/officeDocument/2006/relationships/image" Target="../media/image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6.jpg"/><Relationship Id="rId4" Type="http://schemas.openxmlformats.org/officeDocument/2006/relationships/image" Target="../media/image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5.jpg"/><Relationship Id="rId4" Type="http://schemas.openxmlformats.org/officeDocument/2006/relationships/hyperlink" Target="http://drive.google.com/file/d/1kiEv1W30Zo9KqEkG87JJUhp8crUV0ctD/view" TargetMode="External"/><Relationship Id="rId5" Type="http://schemas.openxmlformats.org/officeDocument/2006/relationships/image" Target="../media/image2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4.jp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jpg"/><Relationship Id="rId4" Type="http://schemas.openxmlformats.org/officeDocument/2006/relationships/image" Target="../media/image6.png"/><Relationship Id="rId5"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jp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jp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jp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jpg"/><Relationship Id="rId4" Type="http://schemas.openxmlformats.org/officeDocument/2006/relationships/hyperlink" Target="http://drive.google.com/file/d/1yLGbrBeQu_yCKYRsUzzf__bpgTgdthjE/view" TargetMode="External"/><Relationship Id="rId5"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8" name="Shape 178"/>
        <p:cNvGrpSpPr/>
        <p:nvPr/>
      </p:nvGrpSpPr>
      <p:grpSpPr>
        <a:xfrm>
          <a:off x="0" y="0"/>
          <a:ext cx="0" cy="0"/>
          <a:chOff x="0" y="0"/>
          <a:chExt cx="0" cy="0"/>
        </a:xfrm>
      </p:grpSpPr>
      <p:pic>
        <p:nvPicPr>
          <p:cNvPr descr="A person and person kissing&#10;&#10;Description automatically generated" id="179" name="Google Shape;179;p29"/>
          <p:cNvPicPr preferRelativeResize="0"/>
          <p:nvPr/>
        </p:nvPicPr>
        <p:blipFill rotWithShape="1">
          <a:blip r:embed="rId3">
            <a:alphaModFix/>
          </a:blip>
          <a:srcRect b="0" l="5019" r="0" t="0"/>
          <a:stretch/>
        </p:blipFill>
        <p:spPr>
          <a:xfrm>
            <a:off x="0" y="-31012"/>
            <a:ext cx="18288000" cy="10318012"/>
          </a:xfrm>
          <a:prstGeom prst="rect">
            <a:avLst/>
          </a:prstGeom>
          <a:noFill/>
          <a:ln>
            <a:noFill/>
          </a:ln>
        </p:spPr>
      </p:pic>
      <p:sp>
        <p:nvSpPr>
          <p:cNvPr id="180" name="Google Shape;180;p29"/>
          <p:cNvSpPr/>
          <p:nvPr/>
        </p:nvSpPr>
        <p:spPr>
          <a:xfrm>
            <a:off x="2286" y="0"/>
            <a:ext cx="18283428" cy="10287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1" name="Google Shape;181;p29"/>
          <p:cNvSpPr txBox="1"/>
          <p:nvPr/>
        </p:nvSpPr>
        <p:spPr>
          <a:xfrm>
            <a:off x="609600" y="645100"/>
            <a:ext cx="10108800" cy="3417000"/>
          </a:xfrm>
          <a:prstGeom prst="rect">
            <a:avLst/>
          </a:prstGeom>
          <a:noFill/>
          <a:ln>
            <a:noFill/>
          </a:ln>
        </p:spPr>
        <p:txBody>
          <a:bodyPr anchorCtr="0" anchor="t" bIns="0" lIns="0" spcFirstLastPara="1" rIns="0" wrap="square" tIns="0">
            <a:spAutoFit/>
          </a:bodyPr>
          <a:lstStyle/>
          <a:p>
            <a:pPr indent="0" lvl="0" marL="0" marR="0" rtl="0" algn="r">
              <a:lnSpc>
                <a:spcPct val="108000"/>
              </a:lnSpc>
              <a:spcBef>
                <a:spcPts val="0"/>
              </a:spcBef>
              <a:spcAft>
                <a:spcPts val="0"/>
              </a:spcAft>
              <a:buNone/>
            </a:pPr>
            <a:r>
              <a:rPr b="1" lang="en-US" sz="7500">
                <a:solidFill>
                  <a:srgbClr val="0066B4"/>
                </a:solidFill>
                <a:latin typeface="Montserrat"/>
                <a:ea typeface="Montserrat"/>
                <a:cs typeface="Montserrat"/>
                <a:sym typeface="Montserrat"/>
              </a:rPr>
              <a:t>Stronger Starts</a:t>
            </a:r>
            <a:br>
              <a:rPr b="1" lang="en-US" sz="7500">
                <a:solidFill>
                  <a:srgbClr val="0066B4"/>
                </a:solidFill>
                <a:latin typeface="Montserrat"/>
                <a:ea typeface="Montserrat"/>
                <a:cs typeface="Montserrat"/>
                <a:sym typeface="Montserrat"/>
              </a:rPr>
            </a:br>
            <a:r>
              <a:rPr b="1" lang="en-US" sz="7500">
                <a:solidFill>
                  <a:srgbClr val="0066B4"/>
                </a:solidFill>
                <a:latin typeface="Montserrat"/>
                <a:ea typeface="Montserrat"/>
                <a:cs typeface="Montserrat"/>
                <a:sym typeface="Montserrat"/>
              </a:rPr>
              <a:t>by First 5 California</a:t>
            </a:r>
            <a:endParaRPr b="1" sz="7500">
              <a:solidFill>
                <a:srgbClr val="0066B4"/>
              </a:solidFill>
              <a:latin typeface="Montserrat"/>
              <a:ea typeface="Montserrat"/>
              <a:cs typeface="Montserrat"/>
              <a:sym typeface="Montserrat"/>
            </a:endParaRPr>
          </a:p>
          <a:p>
            <a:pPr indent="0" lvl="0" marL="0" marR="0" rtl="0" algn="r">
              <a:lnSpc>
                <a:spcPct val="108000"/>
              </a:lnSpc>
              <a:spcBef>
                <a:spcPts val="0"/>
              </a:spcBef>
              <a:spcAft>
                <a:spcPts val="0"/>
              </a:spcAft>
              <a:buNone/>
            </a:pPr>
            <a:r>
              <a:rPr lang="en-US" sz="6000">
                <a:solidFill>
                  <a:srgbClr val="0066B4"/>
                </a:solidFill>
                <a:latin typeface="Montserrat"/>
                <a:ea typeface="Montserrat"/>
                <a:cs typeface="Montserrat"/>
                <a:sym typeface="Montserrat"/>
              </a:rPr>
              <a:t>Powered by Cell-Ed</a:t>
            </a:r>
            <a:endParaRPr sz="6000">
              <a:solidFill>
                <a:srgbClr val="0066B4"/>
              </a:solidFill>
              <a:latin typeface="Montserrat"/>
              <a:ea typeface="Montserrat"/>
              <a:cs typeface="Montserrat"/>
              <a:sym typeface="Montserrat"/>
            </a:endParaRPr>
          </a:p>
        </p:txBody>
      </p:sp>
      <p:sp>
        <p:nvSpPr>
          <p:cNvPr id="182" name="Google Shape;182;p29"/>
          <p:cNvSpPr txBox="1"/>
          <p:nvPr/>
        </p:nvSpPr>
        <p:spPr>
          <a:xfrm>
            <a:off x="609600" y="9226050"/>
            <a:ext cx="8418600" cy="452400"/>
          </a:xfrm>
          <a:prstGeom prst="rect">
            <a:avLst/>
          </a:prstGeom>
          <a:noFill/>
          <a:ln>
            <a:noFill/>
          </a:ln>
        </p:spPr>
        <p:txBody>
          <a:bodyPr anchorCtr="0" anchor="t" bIns="0" lIns="0" spcFirstLastPara="1" rIns="0" wrap="square" tIns="0">
            <a:spAutoFit/>
          </a:bodyPr>
          <a:lstStyle/>
          <a:p>
            <a:pPr indent="0" lvl="0" marL="0" marR="0" rtl="0" algn="l">
              <a:lnSpc>
                <a:spcPct val="54425"/>
              </a:lnSpc>
              <a:spcBef>
                <a:spcPts val="0"/>
              </a:spcBef>
              <a:spcAft>
                <a:spcPts val="0"/>
              </a:spcAft>
              <a:buNone/>
            </a:pPr>
            <a:r>
              <a:rPr lang="en-US" sz="5400">
                <a:solidFill>
                  <a:srgbClr val="0066B4"/>
                </a:solidFill>
                <a:latin typeface="Montserrat"/>
                <a:ea typeface="Montserrat"/>
                <a:cs typeface="Montserrat"/>
                <a:sym typeface="Montserrat"/>
              </a:rPr>
              <a:t>First 5 Network Webinar</a:t>
            </a:r>
            <a:endParaRPr b="0" i="0" sz="2400" u="none" cap="none" strike="noStrike">
              <a:solidFill>
                <a:srgbClr val="0066B4"/>
              </a:solidFill>
              <a:latin typeface="Montserrat"/>
              <a:ea typeface="Montserrat"/>
              <a:cs typeface="Montserrat"/>
              <a:sym typeface="Montserrat"/>
            </a:endParaRPr>
          </a:p>
        </p:txBody>
      </p:sp>
      <p:pic>
        <p:nvPicPr>
          <p:cNvPr descr="A close-up of a logo&#10;&#10;Description automatically generated with medium confidence" id="183" name="Google Shape;183;p29"/>
          <p:cNvPicPr preferRelativeResize="0"/>
          <p:nvPr/>
        </p:nvPicPr>
        <p:blipFill rotWithShape="1">
          <a:blip r:embed="rId4">
            <a:alphaModFix/>
          </a:blip>
          <a:srcRect b="0" l="0" r="0" t="0"/>
          <a:stretch/>
        </p:blipFill>
        <p:spPr>
          <a:xfrm>
            <a:off x="14566392" y="8953500"/>
            <a:ext cx="3264408" cy="914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6B4"/>
        </a:solidFill>
      </p:bgPr>
    </p:bg>
    <p:spTree>
      <p:nvGrpSpPr>
        <p:cNvPr id="271" name="Shape 271"/>
        <p:cNvGrpSpPr/>
        <p:nvPr/>
      </p:nvGrpSpPr>
      <p:grpSpPr>
        <a:xfrm>
          <a:off x="0" y="0"/>
          <a:ext cx="0" cy="0"/>
          <a:chOff x="0" y="0"/>
          <a:chExt cx="0" cy="0"/>
        </a:xfrm>
      </p:grpSpPr>
      <p:pic>
        <p:nvPicPr>
          <p:cNvPr descr="Child getting ready to fly a kite" id="272" name="Google Shape;272;p38"/>
          <p:cNvPicPr preferRelativeResize="0"/>
          <p:nvPr/>
        </p:nvPicPr>
        <p:blipFill rotWithShape="1">
          <a:blip r:embed="rId3">
            <a:alphaModFix/>
          </a:blip>
          <a:srcRect b="0" l="0" r="0" t="0"/>
          <a:stretch/>
        </p:blipFill>
        <p:spPr>
          <a:xfrm>
            <a:off x="13487399" y="1"/>
            <a:ext cx="4800601" cy="10321089"/>
          </a:xfrm>
          <a:prstGeom prst="rect">
            <a:avLst/>
          </a:prstGeom>
          <a:noFill/>
          <a:ln>
            <a:noFill/>
          </a:ln>
        </p:spPr>
      </p:pic>
      <p:sp>
        <p:nvSpPr>
          <p:cNvPr id="273" name="Google Shape;273;p38"/>
          <p:cNvSpPr txBox="1"/>
          <p:nvPr/>
        </p:nvSpPr>
        <p:spPr>
          <a:xfrm>
            <a:off x="685800" y="342900"/>
            <a:ext cx="6086400" cy="215400"/>
          </a:xfrm>
          <a:prstGeom prst="rect">
            <a:avLst/>
          </a:prstGeom>
          <a:noFill/>
          <a:ln>
            <a:noFill/>
          </a:ln>
        </p:spPr>
        <p:txBody>
          <a:bodyPr anchorCtr="0" anchor="t" bIns="0" lIns="0" spcFirstLastPara="1" rIns="0" wrap="square" tIns="0">
            <a:spAutoFit/>
          </a:bodyPr>
          <a:lstStyle/>
          <a:p>
            <a:pPr indent="0" lvl="0" marL="0" marR="0" rtl="0" algn="l">
              <a:lnSpc>
                <a:spcPct val="122500"/>
              </a:lnSpc>
              <a:spcBef>
                <a:spcPts val="0"/>
              </a:spcBef>
              <a:spcAft>
                <a:spcPts val="0"/>
              </a:spcAft>
              <a:buNone/>
            </a:pPr>
            <a:r>
              <a:t/>
            </a:r>
            <a:endParaRPr/>
          </a:p>
        </p:txBody>
      </p:sp>
      <p:sp>
        <p:nvSpPr>
          <p:cNvPr id="274" name="Google Shape;274;p38"/>
          <p:cNvSpPr txBox="1"/>
          <p:nvPr/>
        </p:nvSpPr>
        <p:spPr>
          <a:xfrm>
            <a:off x="7013300" y="2511600"/>
            <a:ext cx="6086400" cy="5763600"/>
          </a:xfrm>
          <a:prstGeom prst="rect">
            <a:avLst/>
          </a:prstGeom>
          <a:noFill/>
          <a:ln>
            <a:noFill/>
          </a:ln>
        </p:spPr>
        <p:txBody>
          <a:bodyPr anchorCtr="0" anchor="t" bIns="0" lIns="0" spcFirstLastPara="1" rIns="0" wrap="square" tIns="0">
            <a:spAutoFit/>
          </a:bodyPr>
          <a:lstStyle/>
          <a:p>
            <a:pPr indent="0" lvl="0" marL="0" marR="0" rtl="0" algn="l">
              <a:lnSpc>
                <a:spcPct val="118150"/>
              </a:lnSpc>
              <a:spcBef>
                <a:spcPts val="0"/>
              </a:spcBef>
              <a:spcAft>
                <a:spcPts val="0"/>
              </a:spcAft>
              <a:buNone/>
            </a:pPr>
            <a:r>
              <a:t/>
            </a:r>
            <a:endParaRPr sz="2000">
              <a:solidFill>
                <a:srgbClr val="FFFFFF"/>
              </a:solidFill>
              <a:latin typeface="Montserrat Light"/>
              <a:ea typeface="Montserrat Light"/>
              <a:cs typeface="Montserrat Light"/>
              <a:sym typeface="Montserrat Light"/>
            </a:endParaRPr>
          </a:p>
          <a:p>
            <a:pPr indent="0" lvl="0" marL="0" marR="0" rtl="0" algn="l">
              <a:lnSpc>
                <a:spcPct val="118150"/>
              </a:lnSpc>
              <a:spcBef>
                <a:spcPts val="0"/>
              </a:spcBef>
              <a:spcAft>
                <a:spcPts val="0"/>
              </a:spcAft>
              <a:buNone/>
            </a:pPr>
            <a:r>
              <a:t/>
            </a:r>
            <a:endParaRPr sz="2000">
              <a:solidFill>
                <a:srgbClr val="FFFFFF"/>
              </a:solidFill>
              <a:latin typeface="Montserrat Light"/>
              <a:ea typeface="Montserrat Light"/>
              <a:cs typeface="Montserrat Light"/>
              <a:sym typeface="Montserrat Light"/>
            </a:endParaRPr>
          </a:p>
          <a:p>
            <a:pPr indent="0" lvl="0" marL="0" marR="0" rtl="0" algn="l">
              <a:lnSpc>
                <a:spcPct val="118150"/>
              </a:lnSpc>
              <a:spcBef>
                <a:spcPts val="0"/>
              </a:spcBef>
              <a:spcAft>
                <a:spcPts val="0"/>
              </a:spcAft>
              <a:buNone/>
            </a:pPr>
            <a:r>
              <a:rPr b="1" lang="en-US" sz="2000">
                <a:solidFill>
                  <a:srgbClr val="FFFFFF"/>
                </a:solidFill>
                <a:latin typeface="Montserrat"/>
                <a:ea typeface="Montserrat"/>
                <a:cs typeface="Montserrat"/>
                <a:sym typeface="Montserrat"/>
              </a:rPr>
              <a:t>Building Your Community</a:t>
            </a:r>
            <a:endParaRPr b="1" sz="2000">
              <a:solidFill>
                <a:srgbClr val="FFFFFF"/>
              </a:solidFill>
              <a:latin typeface="Montserrat"/>
              <a:ea typeface="Montserrat"/>
              <a:cs typeface="Montserrat"/>
              <a:sym typeface="Montserrat"/>
            </a:endParaRPr>
          </a:p>
          <a:p>
            <a:pPr indent="0" lvl="0" marL="0" marR="0" rtl="0" algn="l">
              <a:lnSpc>
                <a:spcPct val="118150"/>
              </a:lnSpc>
              <a:spcBef>
                <a:spcPts val="0"/>
              </a:spcBef>
              <a:spcAft>
                <a:spcPts val="0"/>
              </a:spcAft>
              <a:buNone/>
            </a:pPr>
            <a:r>
              <a:rPr lang="en-US" sz="2000">
                <a:solidFill>
                  <a:srgbClr val="FFFFFF"/>
                </a:solidFill>
                <a:latin typeface="Montserrat Light"/>
                <a:ea typeface="Montserrat Light"/>
                <a:cs typeface="Montserrat Light"/>
                <a:sym typeface="Montserrat Light"/>
              </a:rPr>
              <a:t>Learn about how people in your life can support you with parenting. Learn tools  and get more support.</a:t>
            </a:r>
            <a:endParaRPr sz="2000">
              <a:solidFill>
                <a:srgbClr val="FFFFFF"/>
              </a:solidFill>
              <a:latin typeface="Montserrat Light"/>
              <a:ea typeface="Montserrat Light"/>
              <a:cs typeface="Montserrat Light"/>
              <a:sym typeface="Montserrat Light"/>
            </a:endParaRPr>
          </a:p>
          <a:p>
            <a:pPr indent="0" lvl="0" marL="0" marR="0" rtl="0" algn="l">
              <a:lnSpc>
                <a:spcPct val="118150"/>
              </a:lnSpc>
              <a:spcBef>
                <a:spcPts val="0"/>
              </a:spcBef>
              <a:spcAft>
                <a:spcPts val="0"/>
              </a:spcAft>
              <a:buNone/>
            </a:pPr>
            <a:r>
              <a:rPr b="1" lang="en-US" sz="2000">
                <a:solidFill>
                  <a:srgbClr val="FFFFFF"/>
                </a:solidFill>
                <a:latin typeface="Montserrat"/>
                <a:ea typeface="Montserrat"/>
                <a:cs typeface="Montserrat"/>
                <a:sym typeface="Montserrat"/>
              </a:rPr>
              <a:t>Teaching Your Child Problem-Solving Skills</a:t>
            </a:r>
            <a:endParaRPr b="1" sz="2000">
              <a:solidFill>
                <a:srgbClr val="FFFFFF"/>
              </a:solidFill>
              <a:latin typeface="Montserrat"/>
              <a:ea typeface="Montserrat"/>
              <a:cs typeface="Montserrat"/>
              <a:sym typeface="Montserrat"/>
            </a:endParaRPr>
          </a:p>
          <a:p>
            <a:pPr indent="0" lvl="0" marL="0" marR="0" rtl="0" algn="l">
              <a:lnSpc>
                <a:spcPct val="118150"/>
              </a:lnSpc>
              <a:spcBef>
                <a:spcPts val="0"/>
              </a:spcBef>
              <a:spcAft>
                <a:spcPts val="0"/>
              </a:spcAft>
              <a:buNone/>
            </a:pPr>
            <a:r>
              <a:rPr lang="en-US" sz="2000">
                <a:solidFill>
                  <a:srgbClr val="FFFFFF"/>
                </a:solidFill>
                <a:latin typeface="Montserrat Light"/>
                <a:ea typeface="Montserrat Light"/>
                <a:cs typeface="Montserrat Light"/>
                <a:sym typeface="Montserrat Light"/>
              </a:rPr>
              <a:t>Your child is learning new things every day. </a:t>
            </a:r>
            <a:br>
              <a:rPr lang="en-US" sz="2000">
                <a:solidFill>
                  <a:srgbClr val="FFFFFF"/>
                </a:solidFill>
                <a:latin typeface="Montserrat Light"/>
                <a:ea typeface="Montserrat Light"/>
                <a:cs typeface="Montserrat Light"/>
                <a:sym typeface="Montserrat Light"/>
              </a:rPr>
            </a:br>
            <a:r>
              <a:rPr lang="en-US" sz="2000">
                <a:solidFill>
                  <a:srgbClr val="FFFFFF"/>
                </a:solidFill>
                <a:latin typeface="Montserrat Light"/>
                <a:ea typeface="Montserrat Light"/>
                <a:cs typeface="Montserrat Light"/>
                <a:sym typeface="Montserrat Light"/>
              </a:rPr>
              <a:t>Take home tools to support your child in building resilience to face all of life’s challenges.</a:t>
            </a:r>
            <a:endParaRPr sz="2000">
              <a:solidFill>
                <a:srgbClr val="FFFFFF"/>
              </a:solidFill>
              <a:latin typeface="Montserrat Light"/>
              <a:ea typeface="Montserrat Light"/>
              <a:cs typeface="Montserrat Light"/>
              <a:sym typeface="Montserrat Light"/>
            </a:endParaRPr>
          </a:p>
          <a:p>
            <a:pPr indent="0" lvl="0" marL="0" marR="0" rtl="0" algn="l">
              <a:lnSpc>
                <a:spcPct val="118150"/>
              </a:lnSpc>
              <a:spcBef>
                <a:spcPts val="0"/>
              </a:spcBef>
              <a:spcAft>
                <a:spcPts val="0"/>
              </a:spcAft>
              <a:buNone/>
            </a:pPr>
            <a:r>
              <a:rPr b="1" lang="en-US" sz="2000">
                <a:solidFill>
                  <a:srgbClr val="FFFFFF"/>
                </a:solidFill>
                <a:latin typeface="Montserrat"/>
                <a:ea typeface="Montserrat"/>
                <a:cs typeface="Montserrat"/>
                <a:sym typeface="Montserrat"/>
              </a:rPr>
              <a:t>Managing Power Struggles</a:t>
            </a:r>
            <a:endParaRPr b="1" sz="2000">
              <a:solidFill>
                <a:srgbClr val="FFFFFF"/>
              </a:solidFill>
              <a:latin typeface="Montserrat"/>
              <a:ea typeface="Montserrat"/>
              <a:cs typeface="Montserrat"/>
              <a:sym typeface="Montserrat"/>
            </a:endParaRPr>
          </a:p>
          <a:p>
            <a:pPr indent="0" lvl="0" marL="0" marR="0" rtl="0" algn="l">
              <a:lnSpc>
                <a:spcPct val="118150"/>
              </a:lnSpc>
              <a:spcBef>
                <a:spcPts val="0"/>
              </a:spcBef>
              <a:spcAft>
                <a:spcPts val="0"/>
              </a:spcAft>
              <a:buNone/>
            </a:pPr>
            <a:r>
              <a:rPr lang="en-US" sz="2000">
                <a:solidFill>
                  <a:srgbClr val="FFFFFF"/>
                </a:solidFill>
                <a:latin typeface="Montserrat Light"/>
                <a:ea typeface="Montserrat Light"/>
                <a:cs typeface="Montserrat Light"/>
                <a:sym typeface="Montserrat Light"/>
              </a:rPr>
              <a:t>As a child grows and learns, they will test </a:t>
            </a:r>
            <a:br>
              <a:rPr lang="en-US" sz="2000">
                <a:solidFill>
                  <a:srgbClr val="FFFFFF"/>
                </a:solidFill>
                <a:latin typeface="Montserrat Light"/>
                <a:ea typeface="Montserrat Light"/>
                <a:cs typeface="Montserrat Light"/>
                <a:sym typeface="Montserrat Light"/>
              </a:rPr>
            </a:br>
            <a:r>
              <a:rPr lang="en-US" sz="2000">
                <a:solidFill>
                  <a:srgbClr val="FFFFFF"/>
                </a:solidFill>
                <a:latin typeface="Montserrat Light"/>
                <a:ea typeface="Montserrat Light"/>
                <a:cs typeface="Montserrat Light"/>
                <a:sym typeface="Montserrat Light"/>
              </a:rPr>
              <a:t>the rules. Learn tools to respond consistently in those situations. </a:t>
            </a:r>
            <a:endParaRPr sz="2000">
              <a:solidFill>
                <a:srgbClr val="FFFFFF"/>
              </a:solidFill>
              <a:latin typeface="Montserrat Light"/>
              <a:ea typeface="Montserrat Light"/>
              <a:cs typeface="Montserrat Light"/>
              <a:sym typeface="Montserrat Light"/>
            </a:endParaRPr>
          </a:p>
          <a:p>
            <a:pPr indent="0" lvl="0" marL="0" marR="0" rtl="0" algn="l">
              <a:lnSpc>
                <a:spcPct val="118150"/>
              </a:lnSpc>
              <a:spcBef>
                <a:spcPts val="0"/>
              </a:spcBef>
              <a:spcAft>
                <a:spcPts val="0"/>
              </a:spcAft>
              <a:buNone/>
            </a:pPr>
            <a:r>
              <a:t/>
            </a:r>
            <a:endParaRPr b="1" sz="2000">
              <a:solidFill>
                <a:srgbClr val="FFFFFF"/>
              </a:solidFill>
              <a:latin typeface="Montserrat"/>
              <a:ea typeface="Montserrat"/>
              <a:cs typeface="Montserrat"/>
              <a:sym typeface="Montserrat"/>
            </a:endParaRPr>
          </a:p>
          <a:p>
            <a:pPr indent="0" lvl="0" marL="0" marR="0" rtl="0" algn="l">
              <a:lnSpc>
                <a:spcPct val="118149"/>
              </a:lnSpc>
              <a:spcBef>
                <a:spcPts val="0"/>
              </a:spcBef>
              <a:spcAft>
                <a:spcPts val="0"/>
              </a:spcAft>
              <a:buNone/>
            </a:pPr>
            <a:r>
              <a:t/>
            </a:r>
            <a:endParaRPr sz="2000">
              <a:solidFill>
                <a:srgbClr val="FFFFFF"/>
              </a:solidFill>
              <a:latin typeface="Montserrat Light"/>
              <a:ea typeface="Montserrat Light"/>
              <a:cs typeface="Montserrat Light"/>
              <a:sym typeface="Montserrat Light"/>
            </a:endParaRPr>
          </a:p>
        </p:txBody>
      </p:sp>
      <p:pic>
        <p:nvPicPr>
          <p:cNvPr descr="A close-up of a logo&#10;&#10;Description automatically generated with medium confidence" id="275" name="Google Shape;275;p38"/>
          <p:cNvPicPr preferRelativeResize="0"/>
          <p:nvPr/>
        </p:nvPicPr>
        <p:blipFill rotWithShape="1">
          <a:blip r:embed="rId4">
            <a:alphaModFix/>
          </a:blip>
          <a:srcRect b="0" l="0" r="0" t="0"/>
          <a:stretch/>
        </p:blipFill>
        <p:spPr>
          <a:xfrm>
            <a:off x="14566392" y="8953500"/>
            <a:ext cx="3264408" cy="914400"/>
          </a:xfrm>
          <a:prstGeom prst="rect">
            <a:avLst/>
          </a:prstGeom>
          <a:noFill/>
          <a:ln>
            <a:noFill/>
          </a:ln>
        </p:spPr>
      </p:pic>
      <p:sp>
        <p:nvSpPr>
          <p:cNvPr id="276" name="Google Shape;276;p38"/>
          <p:cNvSpPr txBox="1"/>
          <p:nvPr/>
        </p:nvSpPr>
        <p:spPr>
          <a:xfrm>
            <a:off x="450150" y="818975"/>
            <a:ext cx="13368600" cy="831300"/>
          </a:xfrm>
          <a:prstGeom prst="rect">
            <a:avLst/>
          </a:prstGeom>
          <a:noFill/>
          <a:ln>
            <a:noFill/>
          </a:ln>
        </p:spPr>
        <p:txBody>
          <a:bodyPr anchorCtr="0" anchor="t" bIns="0" lIns="0" spcFirstLastPara="1" rIns="0" wrap="square" tIns="0">
            <a:spAutoFit/>
          </a:bodyPr>
          <a:lstStyle/>
          <a:p>
            <a:pPr indent="0" lvl="0" marL="0" marR="0" rtl="0" algn="l">
              <a:lnSpc>
                <a:spcPct val="122500"/>
              </a:lnSpc>
              <a:spcBef>
                <a:spcPts val="0"/>
              </a:spcBef>
              <a:spcAft>
                <a:spcPts val="0"/>
              </a:spcAft>
              <a:buNone/>
            </a:pPr>
            <a:r>
              <a:rPr b="1" lang="en-US" sz="5400">
                <a:solidFill>
                  <a:schemeClr val="lt1"/>
                </a:solidFill>
                <a:latin typeface="Montserrat"/>
                <a:ea typeface="Montserrat"/>
                <a:cs typeface="Montserrat"/>
                <a:sym typeface="Montserrat"/>
              </a:rPr>
              <a:t>Stronger Starts </a:t>
            </a:r>
            <a:r>
              <a:rPr b="1" lang="en-US" sz="5400">
                <a:solidFill>
                  <a:schemeClr val="lt1"/>
                </a:solidFill>
                <a:latin typeface="Montserrat"/>
                <a:ea typeface="Montserrat"/>
                <a:cs typeface="Montserrat"/>
                <a:sym typeface="Montserrat"/>
              </a:rPr>
              <a:t>Courses</a:t>
            </a:r>
            <a:r>
              <a:rPr b="1" lang="en-US" sz="5400">
                <a:solidFill>
                  <a:srgbClr val="0066B4"/>
                </a:solidFill>
                <a:latin typeface="Montserrat"/>
                <a:ea typeface="Montserrat"/>
                <a:cs typeface="Montserrat"/>
                <a:sym typeface="Montserrat"/>
              </a:rPr>
              <a:t> </a:t>
            </a:r>
            <a:endParaRPr>
              <a:solidFill>
                <a:schemeClr val="lt1"/>
              </a:solidFill>
            </a:endParaRPr>
          </a:p>
        </p:txBody>
      </p:sp>
      <p:sp>
        <p:nvSpPr>
          <p:cNvPr id="277" name="Google Shape;277;p38"/>
          <p:cNvSpPr txBox="1"/>
          <p:nvPr/>
        </p:nvSpPr>
        <p:spPr>
          <a:xfrm>
            <a:off x="838250" y="2511607"/>
            <a:ext cx="5693100" cy="6855000"/>
          </a:xfrm>
          <a:prstGeom prst="rect">
            <a:avLst/>
          </a:prstGeom>
          <a:noFill/>
          <a:ln>
            <a:noFill/>
          </a:ln>
        </p:spPr>
        <p:txBody>
          <a:bodyPr anchorCtr="0" anchor="t" bIns="0" lIns="0" spcFirstLastPara="1" rIns="0" wrap="square" tIns="0">
            <a:spAutoFit/>
          </a:bodyPr>
          <a:lstStyle/>
          <a:p>
            <a:pPr indent="0" lvl="0" marL="0" marR="0" rtl="0" algn="l">
              <a:lnSpc>
                <a:spcPct val="118150"/>
              </a:lnSpc>
              <a:spcBef>
                <a:spcPts val="0"/>
              </a:spcBef>
              <a:spcAft>
                <a:spcPts val="0"/>
              </a:spcAft>
              <a:buNone/>
            </a:pPr>
            <a:r>
              <a:t/>
            </a:r>
            <a:endParaRPr sz="2000">
              <a:solidFill>
                <a:srgbClr val="FFFFFF"/>
              </a:solidFill>
              <a:latin typeface="Montserrat Light"/>
              <a:ea typeface="Montserrat Light"/>
              <a:cs typeface="Montserrat Light"/>
              <a:sym typeface="Montserrat Light"/>
            </a:endParaRPr>
          </a:p>
          <a:p>
            <a:pPr indent="0" lvl="0" marL="0" marR="0" rtl="0" algn="l">
              <a:lnSpc>
                <a:spcPct val="118150"/>
              </a:lnSpc>
              <a:spcBef>
                <a:spcPts val="0"/>
              </a:spcBef>
              <a:spcAft>
                <a:spcPts val="0"/>
              </a:spcAft>
              <a:buNone/>
            </a:pPr>
            <a:r>
              <a:t/>
            </a:r>
            <a:endParaRPr sz="2000">
              <a:solidFill>
                <a:srgbClr val="FFFFFF"/>
              </a:solidFill>
              <a:latin typeface="Montserrat Light"/>
              <a:ea typeface="Montserrat Light"/>
              <a:cs typeface="Montserrat Light"/>
              <a:sym typeface="Montserrat Light"/>
            </a:endParaRPr>
          </a:p>
          <a:p>
            <a:pPr indent="0" lvl="0" marL="0" marR="0" rtl="0" algn="l">
              <a:lnSpc>
                <a:spcPct val="118150"/>
              </a:lnSpc>
              <a:spcBef>
                <a:spcPts val="0"/>
              </a:spcBef>
              <a:spcAft>
                <a:spcPts val="0"/>
              </a:spcAft>
              <a:buNone/>
            </a:pPr>
            <a:r>
              <a:rPr b="1" lang="en-US" sz="2000">
                <a:solidFill>
                  <a:srgbClr val="FFFFFF"/>
                </a:solidFill>
                <a:latin typeface="Montserrat"/>
                <a:ea typeface="Montserrat"/>
                <a:cs typeface="Montserrat"/>
                <a:sym typeface="Montserrat"/>
              </a:rPr>
              <a:t>Overview of Parenting Tools</a:t>
            </a:r>
            <a:endParaRPr b="1" sz="2000">
              <a:solidFill>
                <a:srgbClr val="FFFFFF"/>
              </a:solidFill>
              <a:latin typeface="Montserrat"/>
              <a:ea typeface="Montserrat"/>
              <a:cs typeface="Montserrat"/>
              <a:sym typeface="Montserrat"/>
            </a:endParaRPr>
          </a:p>
          <a:p>
            <a:pPr indent="0" lvl="0" marL="0" marR="0" rtl="0" algn="l">
              <a:lnSpc>
                <a:spcPct val="118150"/>
              </a:lnSpc>
              <a:spcBef>
                <a:spcPts val="0"/>
              </a:spcBef>
              <a:spcAft>
                <a:spcPts val="0"/>
              </a:spcAft>
              <a:buNone/>
            </a:pPr>
            <a:r>
              <a:rPr lang="en-US" sz="2000">
                <a:solidFill>
                  <a:srgbClr val="FFFFFF"/>
                </a:solidFill>
                <a:latin typeface="Montserrat Light"/>
                <a:ea typeface="Montserrat Light"/>
                <a:cs typeface="Montserrat Light"/>
                <a:sym typeface="Montserrat Light"/>
              </a:rPr>
              <a:t>Learn four quick parenting tools: taking </a:t>
            </a:r>
            <a:br>
              <a:rPr lang="en-US" sz="2000">
                <a:solidFill>
                  <a:srgbClr val="FFFFFF"/>
                </a:solidFill>
                <a:latin typeface="Montserrat Light"/>
                <a:ea typeface="Montserrat Light"/>
                <a:cs typeface="Montserrat Light"/>
                <a:sym typeface="Montserrat Light"/>
              </a:rPr>
            </a:br>
            <a:r>
              <a:rPr lang="en-US" sz="2000">
                <a:solidFill>
                  <a:srgbClr val="FFFFFF"/>
                </a:solidFill>
                <a:latin typeface="Montserrat Light"/>
                <a:ea typeface="Montserrat Light"/>
                <a:cs typeface="Montserrat Light"/>
                <a:sym typeface="Montserrat Light"/>
              </a:rPr>
              <a:t>a pause, call and response, special time,</a:t>
            </a:r>
            <a:br>
              <a:rPr lang="en-US" sz="2000">
                <a:solidFill>
                  <a:srgbClr val="FFFFFF"/>
                </a:solidFill>
                <a:latin typeface="Montserrat Light"/>
                <a:ea typeface="Montserrat Light"/>
                <a:cs typeface="Montserrat Light"/>
                <a:sym typeface="Montserrat Light"/>
              </a:rPr>
            </a:br>
            <a:r>
              <a:rPr lang="en-US" sz="2000">
                <a:solidFill>
                  <a:srgbClr val="FFFFFF"/>
                </a:solidFill>
                <a:latin typeface="Montserrat Light"/>
                <a:ea typeface="Montserrat Light"/>
                <a:cs typeface="Montserrat Light"/>
                <a:sym typeface="Montserrat Light"/>
              </a:rPr>
              <a:t> the benefits of routine.</a:t>
            </a:r>
            <a:endParaRPr sz="2000">
              <a:solidFill>
                <a:srgbClr val="FFFFFF"/>
              </a:solidFill>
              <a:latin typeface="Montserrat Light"/>
              <a:ea typeface="Montserrat Light"/>
              <a:cs typeface="Montserrat Light"/>
              <a:sym typeface="Montserrat Light"/>
            </a:endParaRPr>
          </a:p>
          <a:p>
            <a:pPr indent="0" lvl="0" marL="0" marR="0" rtl="0" algn="l">
              <a:lnSpc>
                <a:spcPct val="118150"/>
              </a:lnSpc>
              <a:spcBef>
                <a:spcPts val="0"/>
              </a:spcBef>
              <a:spcAft>
                <a:spcPts val="0"/>
              </a:spcAft>
              <a:buNone/>
            </a:pPr>
            <a:r>
              <a:rPr b="1" lang="en-US" sz="2000">
                <a:solidFill>
                  <a:srgbClr val="FFFFFF"/>
                </a:solidFill>
                <a:latin typeface="Montserrat"/>
                <a:ea typeface="Montserrat"/>
                <a:cs typeface="Montserrat"/>
                <a:sym typeface="Montserrat"/>
              </a:rPr>
              <a:t>Keeping Calm in Challenging Situations</a:t>
            </a:r>
            <a:endParaRPr b="1" sz="2000">
              <a:solidFill>
                <a:srgbClr val="FFFFFF"/>
              </a:solidFill>
              <a:latin typeface="Montserrat"/>
              <a:ea typeface="Montserrat"/>
              <a:cs typeface="Montserrat"/>
              <a:sym typeface="Montserrat"/>
            </a:endParaRPr>
          </a:p>
          <a:p>
            <a:pPr indent="0" lvl="0" marL="0" marR="0" rtl="0" algn="l">
              <a:lnSpc>
                <a:spcPct val="118150"/>
              </a:lnSpc>
              <a:spcBef>
                <a:spcPts val="0"/>
              </a:spcBef>
              <a:spcAft>
                <a:spcPts val="0"/>
              </a:spcAft>
              <a:buNone/>
            </a:pPr>
            <a:r>
              <a:rPr lang="en-US" sz="2000">
                <a:solidFill>
                  <a:srgbClr val="FFFFFF"/>
                </a:solidFill>
                <a:latin typeface="Montserrat Light"/>
                <a:ea typeface="Montserrat Light"/>
                <a:cs typeface="Montserrat Light"/>
                <a:sym typeface="Montserrat Light"/>
              </a:rPr>
              <a:t>Caregiving is challenging! Learn tools</a:t>
            </a:r>
            <a:br>
              <a:rPr lang="en-US" sz="2000">
                <a:solidFill>
                  <a:srgbClr val="FFFFFF"/>
                </a:solidFill>
                <a:latin typeface="Montserrat Light"/>
                <a:ea typeface="Montserrat Light"/>
                <a:cs typeface="Montserrat Light"/>
                <a:sym typeface="Montserrat Light"/>
              </a:rPr>
            </a:br>
            <a:r>
              <a:rPr lang="en-US" sz="2000">
                <a:solidFill>
                  <a:srgbClr val="FFFFFF"/>
                </a:solidFill>
                <a:latin typeface="Montserrat Light"/>
                <a:ea typeface="Montserrat Light"/>
                <a:cs typeface="Montserrat Light"/>
                <a:sym typeface="Montserrat Light"/>
              </a:rPr>
              <a:t> for you and your child to stay calm </a:t>
            </a:r>
            <a:br>
              <a:rPr lang="en-US" sz="2000">
                <a:solidFill>
                  <a:srgbClr val="FFFFFF"/>
                </a:solidFill>
                <a:latin typeface="Montserrat Light"/>
                <a:ea typeface="Montserrat Light"/>
                <a:cs typeface="Montserrat Light"/>
                <a:sym typeface="Montserrat Light"/>
              </a:rPr>
            </a:br>
            <a:r>
              <a:rPr lang="en-US" sz="2000">
                <a:solidFill>
                  <a:srgbClr val="FFFFFF"/>
                </a:solidFill>
                <a:latin typeface="Montserrat Light"/>
                <a:ea typeface="Montserrat Light"/>
                <a:cs typeface="Montserrat Light"/>
                <a:sym typeface="Montserrat Light"/>
              </a:rPr>
              <a:t>in difficult moments. </a:t>
            </a:r>
            <a:endParaRPr sz="2000">
              <a:solidFill>
                <a:srgbClr val="FFFFFF"/>
              </a:solidFill>
              <a:latin typeface="Montserrat Light"/>
              <a:ea typeface="Montserrat Light"/>
              <a:cs typeface="Montserrat Light"/>
              <a:sym typeface="Montserrat Light"/>
            </a:endParaRPr>
          </a:p>
          <a:p>
            <a:pPr indent="0" lvl="0" marL="0" marR="0" rtl="0" algn="l">
              <a:lnSpc>
                <a:spcPct val="118150"/>
              </a:lnSpc>
              <a:spcBef>
                <a:spcPts val="0"/>
              </a:spcBef>
              <a:spcAft>
                <a:spcPts val="0"/>
              </a:spcAft>
              <a:buNone/>
            </a:pPr>
            <a:r>
              <a:rPr b="1" lang="en-US" sz="2000">
                <a:solidFill>
                  <a:srgbClr val="FFFFFF"/>
                </a:solidFill>
                <a:latin typeface="Montserrat"/>
                <a:ea typeface="Montserrat"/>
                <a:cs typeface="Montserrat"/>
                <a:sym typeface="Montserrat"/>
              </a:rPr>
              <a:t>Strengthening Bonds with Your Child</a:t>
            </a:r>
            <a:endParaRPr b="1" sz="2000">
              <a:solidFill>
                <a:srgbClr val="FFFFFF"/>
              </a:solidFill>
              <a:latin typeface="Montserrat"/>
              <a:ea typeface="Montserrat"/>
              <a:cs typeface="Montserrat"/>
              <a:sym typeface="Montserrat"/>
            </a:endParaRPr>
          </a:p>
          <a:p>
            <a:pPr indent="0" lvl="0" marL="0" marR="0" rtl="0" algn="l">
              <a:lnSpc>
                <a:spcPct val="118150"/>
              </a:lnSpc>
              <a:spcBef>
                <a:spcPts val="0"/>
              </a:spcBef>
              <a:spcAft>
                <a:spcPts val="0"/>
              </a:spcAft>
              <a:buNone/>
            </a:pPr>
            <a:r>
              <a:rPr lang="en-US" sz="2000">
                <a:solidFill>
                  <a:srgbClr val="FFFFFF"/>
                </a:solidFill>
                <a:latin typeface="Montserrat Light"/>
                <a:ea typeface="Montserrat Light"/>
                <a:cs typeface="Montserrat Light"/>
                <a:sym typeface="Montserrat Light"/>
              </a:rPr>
              <a:t>Your love and care are so important for your child’s growth. Learn why, and tools to show love and affection to your children.</a:t>
            </a:r>
            <a:endParaRPr sz="2000">
              <a:solidFill>
                <a:srgbClr val="FFFFFF"/>
              </a:solidFill>
              <a:latin typeface="Montserrat Light"/>
              <a:ea typeface="Montserrat Light"/>
              <a:cs typeface="Montserrat Light"/>
              <a:sym typeface="Montserrat Light"/>
            </a:endParaRPr>
          </a:p>
          <a:p>
            <a:pPr indent="0" lvl="0" marL="0" marR="0" rtl="0" algn="l">
              <a:lnSpc>
                <a:spcPct val="118150"/>
              </a:lnSpc>
              <a:spcBef>
                <a:spcPts val="0"/>
              </a:spcBef>
              <a:spcAft>
                <a:spcPts val="0"/>
              </a:spcAft>
              <a:buNone/>
            </a:pPr>
            <a:r>
              <a:t/>
            </a:r>
            <a:endParaRPr sz="2000">
              <a:solidFill>
                <a:srgbClr val="FFFFFF"/>
              </a:solidFill>
              <a:latin typeface="Montserrat Light"/>
              <a:ea typeface="Montserrat Light"/>
              <a:cs typeface="Montserrat Light"/>
              <a:sym typeface="Montserrat Light"/>
            </a:endParaRPr>
          </a:p>
          <a:p>
            <a:pPr indent="0" lvl="0" marL="0" marR="0" rtl="0" algn="l">
              <a:lnSpc>
                <a:spcPct val="118150"/>
              </a:lnSpc>
              <a:spcBef>
                <a:spcPts val="0"/>
              </a:spcBef>
              <a:spcAft>
                <a:spcPts val="0"/>
              </a:spcAft>
              <a:buNone/>
            </a:pPr>
            <a:r>
              <a:t/>
            </a:r>
            <a:endParaRPr sz="2000">
              <a:solidFill>
                <a:srgbClr val="FFFFFF"/>
              </a:solidFill>
              <a:latin typeface="Montserrat Light"/>
              <a:ea typeface="Montserrat Light"/>
              <a:cs typeface="Montserrat Light"/>
              <a:sym typeface="Montserrat Light"/>
            </a:endParaRPr>
          </a:p>
          <a:p>
            <a:pPr indent="0" lvl="0" marL="0" marR="0" rtl="0" algn="l">
              <a:lnSpc>
                <a:spcPct val="118150"/>
              </a:lnSpc>
              <a:spcBef>
                <a:spcPts val="0"/>
              </a:spcBef>
              <a:spcAft>
                <a:spcPts val="0"/>
              </a:spcAft>
              <a:buNone/>
            </a:pPr>
            <a:r>
              <a:t/>
            </a:r>
            <a:endParaRPr sz="2000">
              <a:solidFill>
                <a:srgbClr val="FFFFFF"/>
              </a:solidFill>
              <a:latin typeface="Montserrat Light"/>
              <a:ea typeface="Montserrat Light"/>
              <a:cs typeface="Montserrat Light"/>
              <a:sym typeface="Montserrat Light"/>
            </a:endParaRPr>
          </a:p>
          <a:p>
            <a:pPr indent="0" lvl="0" marL="0" marR="0" rtl="0" algn="l">
              <a:lnSpc>
                <a:spcPct val="118150"/>
              </a:lnSpc>
              <a:spcBef>
                <a:spcPts val="0"/>
              </a:spcBef>
              <a:spcAft>
                <a:spcPts val="0"/>
              </a:spcAft>
              <a:buNone/>
            </a:pPr>
            <a:r>
              <a:t/>
            </a:r>
            <a:endParaRPr sz="2000">
              <a:solidFill>
                <a:srgbClr val="FFFFFF"/>
              </a:solidFill>
              <a:latin typeface="Montserrat Light"/>
              <a:ea typeface="Montserrat Light"/>
              <a:cs typeface="Montserrat Light"/>
              <a:sym typeface="Montserrat Light"/>
            </a:endParaRPr>
          </a:p>
          <a:p>
            <a:pPr indent="0" lvl="0" marL="0" marR="0" rtl="0" algn="l">
              <a:lnSpc>
                <a:spcPct val="118150"/>
              </a:lnSpc>
              <a:spcBef>
                <a:spcPts val="0"/>
              </a:spcBef>
              <a:spcAft>
                <a:spcPts val="0"/>
              </a:spcAft>
              <a:buNone/>
            </a:pPr>
            <a:r>
              <a:t/>
            </a:r>
            <a:endParaRPr sz="2000">
              <a:solidFill>
                <a:srgbClr val="FFFFFF"/>
              </a:solidFill>
              <a:latin typeface="Montserrat Light"/>
              <a:ea typeface="Montserrat Light"/>
              <a:cs typeface="Montserrat Light"/>
              <a:sym typeface="Montserrat Light"/>
            </a:endParaRPr>
          </a:p>
        </p:txBody>
      </p:sp>
      <p:sp>
        <p:nvSpPr>
          <p:cNvPr id="278" name="Google Shape;278;p38"/>
          <p:cNvSpPr txBox="1"/>
          <p:nvPr/>
        </p:nvSpPr>
        <p:spPr>
          <a:xfrm>
            <a:off x="685800" y="8579400"/>
            <a:ext cx="7942200" cy="1288500"/>
          </a:xfrm>
          <a:prstGeom prst="rect">
            <a:avLst/>
          </a:prstGeom>
          <a:noFill/>
          <a:ln>
            <a:noFill/>
          </a:ln>
        </p:spPr>
        <p:txBody>
          <a:bodyPr anchorCtr="0" anchor="t" bIns="91425" lIns="91425" spcFirstLastPara="1" rIns="91425" wrap="square" tIns="91425">
            <a:noAutofit/>
          </a:bodyPr>
          <a:lstStyle/>
          <a:p>
            <a:pPr indent="0" lvl="0" marL="0" rtl="0" algn="l">
              <a:lnSpc>
                <a:spcPct val="118150"/>
              </a:lnSpc>
              <a:spcBef>
                <a:spcPts val="0"/>
              </a:spcBef>
              <a:spcAft>
                <a:spcPts val="0"/>
              </a:spcAft>
              <a:buClr>
                <a:schemeClr val="dk1"/>
              </a:buClr>
              <a:buFont typeface="Arial"/>
              <a:buNone/>
            </a:pPr>
            <a:r>
              <a:rPr b="1" i="1" lang="en-US" sz="2000">
                <a:solidFill>
                  <a:schemeClr val="lt1"/>
                </a:solidFill>
                <a:latin typeface="Montserrat"/>
                <a:ea typeface="Montserrat"/>
                <a:cs typeface="Montserrat"/>
                <a:sym typeface="Montserrat"/>
              </a:rPr>
              <a:t>Available in three versions: English, Spanish, ELL </a:t>
            </a:r>
            <a:endParaRPr b="1" i="1" sz="24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39"/>
          <p:cNvSpPr/>
          <p:nvPr/>
        </p:nvSpPr>
        <p:spPr>
          <a:xfrm>
            <a:off x="0" y="0"/>
            <a:ext cx="18288000" cy="1714500"/>
          </a:xfrm>
          <a:prstGeom prst="rect">
            <a:avLst/>
          </a:prstGeom>
          <a:solidFill>
            <a:srgbClr val="0066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39"/>
          <p:cNvSpPr txBox="1"/>
          <p:nvPr/>
        </p:nvSpPr>
        <p:spPr>
          <a:xfrm>
            <a:off x="590628" y="453149"/>
            <a:ext cx="12579000" cy="815700"/>
          </a:xfrm>
          <a:prstGeom prst="rect">
            <a:avLst/>
          </a:prstGeom>
          <a:noFill/>
          <a:ln>
            <a:noFill/>
          </a:ln>
        </p:spPr>
        <p:txBody>
          <a:bodyPr anchorCtr="0" anchor="t" bIns="0" lIns="0" spcFirstLastPara="1" rIns="0" wrap="square" tIns="0">
            <a:spAutoFit/>
          </a:bodyPr>
          <a:lstStyle/>
          <a:p>
            <a:pPr indent="0" lvl="0" marL="0" marR="0" rtl="0" algn="l">
              <a:lnSpc>
                <a:spcPct val="125981"/>
              </a:lnSpc>
              <a:spcBef>
                <a:spcPts val="0"/>
              </a:spcBef>
              <a:spcAft>
                <a:spcPts val="0"/>
              </a:spcAft>
              <a:buNone/>
            </a:pPr>
            <a:r>
              <a:rPr b="1" lang="en-US" sz="5300">
                <a:solidFill>
                  <a:srgbClr val="FFFFFF"/>
                </a:solidFill>
                <a:latin typeface="Montserrat"/>
                <a:ea typeface="Montserrat"/>
                <a:cs typeface="Montserrat"/>
                <a:sym typeface="Montserrat"/>
              </a:rPr>
              <a:t>Our Subject Matter Experts</a:t>
            </a:r>
            <a:endParaRPr sz="1400"/>
          </a:p>
        </p:txBody>
      </p:sp>
      <p:pic>
        <p:nvPicPr>
          <p:cNvPr descr="A close-up of a logo&#10;&#10;Description automatically generated with medium confidence" id="285" name="Google Shape;285;p39"/>
          <p:cNvPicPr preferRelativeResize="0"/>
          <p:nvPr/>
        </p:nvPicPr>
        <p:blipFill rotWithShape="1">
          <a:blip r:embed="rId3">
            <a:alphaModFix/>
          </a:blip>
          <a:srcRect b="0" l="0" r="0" t="0"/>
          <a:stretch/>
        </p:blipFill>
        <p:spPr>
          <a:xfrm>
            <a:off x="14566392" y="8953500"/>
            <a:ext cx="3264411" cy="914400"/>
          </a:xfrm>
          <a:prstGeom prst="rect">
            <a:avLst/>
          </a:prstGeom>
          <a:noFill/>
          <a:ln>
            <a:noFill/>
          </a:ln>
        </p:spPr>
      </p:pic>
      <p:sp>
        <p:nvSpPr>
          <p:cNvPr id="286" name="Google Shape;286;p39"/>
          <p:cNvSpPr txBox="1"/>
          <p:nvPr/>
        </p:nvSpPr>
        <p:spPr>
          <a:xfrm>
            <a:off x="6340413" y="2913263"/>
            <a:ext cx="4066200" cy="1462200"/>
          </a:xfrm>
          <a:prstGeom prst="rect">
            <a:avLst/>
          </a:prstGeom>
          <a:noFill/>
          <a:ln>
            <a:noFill/>
          </a:ln>
        </p:spPr>
        <p:txBody>
          <a:bodyPr anchorCtr="0" anchor="t" bIns="137150" lIns="137150" spcFirstLastPara="1" rIns="137150" wrap="square" tIns="137150">
            <a:spAutoFit/>
          </a:bodyPr>
          <a:lstStyle/>
          <a:p>
            <a:pPr indent="0" lvl="0" marL="0" rtl="0" algn="l">
              <a:spcBef>
                <a:spcPts val="0"/>
              </a:spcBef>
              <a:spcAft>
                <a:spcPts val="0"/>
              </a:spcAft>
              <a:buNone/>
            </a:pPr>
            <a:r>
              <a:rPr lang="en-US" sz="3500">
                <a:solidFill>
                  <a:srgbClr val="193D4F"/>
                </a:solidFill>
                <a:latin typeface="Montserrat Medium"/>
                <a:ea typeface="Montserrat Medium"/>
                <a:cs typeface="Montserrat Medium"/>
                <a:sym typeface="Montserrat Medium"/>
              </a:rPr>
              <a:t>Megan Gomez </a:t>
            </a:r>
            <a:endParaRPr sz="3500">
              <a:solidFill>
                <a:srgbClr val="193D4F"/>
              </a:solidFill>
              <a:latin typeface="Montserrat Medium"/>
              <a:ea typeface="Montserrat Medium"/>
              <a:cs typeface="Montserrat Medium"/>
              <a:sym typeface="Montserrat Medium"/>
            </a:endParaRPr>
          </a:p>
          <a:p>
            <a:pPr indent="0" lvl="0" marL="0" rtl="0" algn="l">
              <a:spcBef>
                <a:spcPts val="0"/>
              </a:spcBef>
              <a:spcAft>
                <a:spcPts val="0"/>
              </a:spcAft>
              <a:buNone/>
            </a:pPr>
            <a:r>
              <a:rPr lang="en-US" sz="1800">
                <a:solidFill>
                  <a:srgbClr val="193D4F"/>
                </a:solidFill>
                <a:latin typeface="Montserrat Medium"/>
                <a:ea typeface="Montserrat Medium"/>
                <a:cs typeface="Montserrat Medium"/>
                <a:sym typeface="Montserrat Medium"/>
              </a:rPr>
              <a:t>Director of Learning Design</a:t>
            </a:r>
            <a:endParaRPr sz="1800">
              <a:solidFill>
                <a:srgbClr val="193D4F"/>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sz="1800">
              <a:solidFill>
                <a:srgbClr val="193D4F"/>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sz="600">
              <a:solidFill>
                <a:srgbClr val="193D4F"/>
              </a:solidFill>
              <a:latin typeface="Montserrat Medium"/>
              <a:ea typeface="Montserrat Medium"/>
              <a:cs typeface="Montserrat Medium"/>
              <a:sym typeface="Montserrat Medium"/>
            </a:endParaRPr>
          </a:p>
        </p:txBody>
      </p:sp>
      <p:sp>
        <p:nvSpPr>
          <p:cNvPr id="287" name="Google Shape;287;p39"/>
          <p:cNvSpPr txBox="1"/>
          <p:nvPr/>
        </p:nvSpPr>
        <p:spPr>
          <a:xfrm>
            <a:off x="6340416" y="4945125"/>
            <a:ext cx="3338700" cy="1092900"/>
          </a:xfrm>
          <a:prstGeom prst="rect">
            <a:avLst/>
          </a:prstGeom>
          <a:noFill/>
          <a:ln>
            <a:noFill/>
          </a:ln>
        </p:spPr>
        <p:txBody>
          <a:bodyPr anchorCtr="0" anchor="t" bIns="137150" lIns="137150" spcFirstLastPara="1" rIns="137150" wrap="square" tIns="137150">
            <a:spAutoFit/>
          </a:bodyPr>
          <a:lstStyle/>
          <a:p>
            <a:pPr indent="0" lvl="0" marL="0" rtl="0" algn="l">
              <a:spcBef>
                <a:spcPts val="0"/>
              </a:spcBef>
              <a:spcAft>
                <a:spcPts val="0"/>
              </a:spcAft>
              <a:buNone/>
            </a:pPr>
            <a:r>
              <a:rPr lang="en-US" sz="3500">
                <a:solidFill>
                  <a:srgbClr val="193D4F"/>
                </a:solidFill>
                <a:latin typeface="Montserrat Medium"/>
                <a:ea typeface="Montserrat Medium"/>
                <a:cs typeface="Montserrat Medium"/>
                <a:sym typeface="Montserrat Medium"/>
              </a:rPr>
              <a:t>Ed Center</a:t>
            </a:r>
            <a:endParaRPr sz="3500">
              <a:solidFill>
                <a:srgbClr val="193D4F"/>
              </a:solidFill>
              <a:latin typeface="Montserrat Medium"/>
              <a:ea typeface="Montserrat Medium"/>
              <a:cs typeface="Montserrat Medium"/>
              <a:sym typeface="Montserrat Medium"/>
            </a:endParaRPr>
          </a:p>
          <a:p>
            <a:pPr indent="0" lvl="0" marL="0" rtl="0" algn="l">
              <a:spcBef>
                <a:spcPts val="0"/>
              </a:spcBef>
              <a:spcAft>
                <a:spcPts val="0"/>
              </a:spcAft>
              <a:buNone/>
            </a:pPr>
            <a:r>
              <a:rPr lang="en-US" sz="1800">
                <a:solidFill>
                  <a:srgbClr val="193D4F"/>
                </a:solidFill>
                <a:latin typeface="Montserrat Medium"/>
                <a:ea typeface="Montserrat Medium"/>
                <a:cs typeface="Montserrat Medium"/>
                <a:sym typeface="Montserrat Medium"/>
              </a:rPr>
              <a:t>The Village Well </a:t>
            </a:r>
            <a:endParaRPr sz="1800">
              <a:solidFill>
                <a:srgbClr val="68BEAC"/>
              </a:solidFill>
              <a:latin typeface="Montserrat Medium"/>
              <a:ea typeface="Montserrat Medium"/>
              <a:cs typeface="Montserrat Medium"/>
              <a:sym typeface="Montserrat Medium"/>
            </a:endParaRPr>
          </a:p>
        </p:txBody>
      </p:sp>
      <p:sp>
        <p:nvSpPr>
          <p:cNvPr id="288" name="Google Shape;288;p39"/>
          <p:cNvSpPr txBox="1"/>
          <p:nvPr/>
        </p:nvSpPr>
        <p:spPr>
          <a:xfrm>
            <a:off x="362025" y="7138425"/>
            <a:ext cx="3987900" cy="1092900"/>
          </a:xfrm>
          <a:prstGeom prst="rect">
            <a:avLst/>
          </a:prstGeom>
          <a:noFill/>
          <a:ln>
            <a:noFill/>
          </a:ln>
        </p:spPr>
        <p:txBody>
          <a:bodyPr anchorCtr="0" anchor="t" bIns="137150" lIns="137150" spcFirstLastPara="1" rIns="137150" wrap="square" tIns="137150">
            <a:spAutoFit/>
          </a:bodyPr>
          <a:lstStyle/>
          <a:p>
            <a:pPr indent="0" lvl="0" marL="0" rtl="0" algn="l">
              <a:spcBef>
                <a:spcPts val="0"/>
              </a:spcBef>
              <a:spcAft>
                <a:spcPts val="0"/>
              </a:spcAft>
              <a:buNone/>
            </a:pPr>
            <a:r>
              <a:rPr lang="en-US" sz="3500">
                <a:solidFill>
                  <a:srgbClr val="193D4F"/>
                </a:solidFill>
                <a:latin typeface="Montserrat Medium"/>
                <a:ea typeface="Montserrat Medium"/>
                <a:cs typeface="Montserrat Medium"/>
                <a:sym typeface="Montserrat Medium"/>
              </a:rPr>
              <a:t>Amy Davis</a:t>
            </a:r>
            <a:endParaRPr sz="3500">
              <a:solidFill>
                <a:srgbClr val="193D4F"/>
              </a:solidFill>
              <a:latin typeface="Montserrat Medium"/>
              <a:ea typeface="Montserrat Medium"/>
              <a:cs typeface="Montserrat Medium"/>
              <a:sym typeface="Montserrat Medium"/>
            </a:endParaRPr>
          </a:p>
          <a:p>
            <a:pPr indent="0" lvl="0" marL="0" rtl="0" algn="l">
              <a:spcBef>
                <a:spcPts val="0"/>
              </a:spcBef>
              <a:spcAft>
                <a:spcPts val="0"/>
              </a:spcAft>
              <a:buNone/>
            </a:pPr>
            <a:r>
              <a:rPr lang="en-US" sz="1800">
                <a:solidFill>
                  <a:srgbClr val="193D4F"/>
                </a:solidFill>
                <a:latin typeface="Montserrat Medium"/>
                <a:ea typeface="Montserrat Medium"/>
                <a:cs typeface="Montserrat Medium"/>
                <a:sym typeface="Montserrat Medium"/>
              </a:rPr>
              <a:t>Cognitive Behavioral Specialist</a:t>
            </a:r>
            <a:endParaRPr sz="1800">
              <a:solidFill>
                <a:srgbClr val="68BEAC"/>
              </a:solidFill>
              <a:latin typeface="Montserrat Medium"/>
              <a:ea typeface="Montserrat Medium"/>
              <a:cs typeface="Montserrat Medium"/>
              <a:sym typeface="Montserrat Medium"/>
            </a:endParaRPr>
          </a:p>
        </p:txBody>
      </p:sp>
      <p:sp>
        <p:nvSpPr>
          <p:cNvPr id="289" name="Google Shape;289;p39"/>
          <p:cNvSpPr txBox="1"/>
          <p:nvPr/>
        </p:nvSpPr>
        <p:spPr>
          <a:xfrm>
            <a:off x="12397150" y="2888700"/>
            <a:ext cx="4388100" cy="1092900"/>
          </a:xfrm>
          <a:prstGeom prst="rect">
            <a:avLst/>
          </a:prstGeom>
          <a:noFill/>
          <a:ln>
            <a:noFill/>
          </a:ln>
        </p:spPr>
        <p:txBody>
          <a:bodyPr anchorCtr="0" anchor="t" bIns="137150" lIns="137150" spcFirstLastPara="1" rIns="137150" wrap="square" tIns="137150">
            <a:spAutoFit/>
          </a:bodyPr>
          <a:lstStyle/>
          <a:p>
            <a:pPr indent="0" lvl="0" marL="0" rtl="0" algn="l">
              <a:spcBef>
                <a:spcPts val="0"/>
              </a:spcBef>
              <a:spcAft>
                <a:spcPts val="0"/>
              </a:spcAft>
              <a:buNone/>
            </a:pPr>
            <a:r>
              <a:rPr lang="en-US" sz="3500">
                <a:solidFill>
                  <a:srgbClr val="193D4F"/>
                </a:solidFill>
                <a:latin typeface="Montserrat Medium"/>
                <a:ea typeface="Montserrat Medium"/>
                <a:cs typeface="Montserrat Medium"/>
                <a:sym typeface="Montserrat Medium"/>
              </a:rPr>
              <a:t>Maddie Huerta</a:t>
            </a:r>
            <a:endParaRPr sz="3500">
              <a:solidFill>
                <a:srgbClr val="193D4F"/>
              </a:solidFill>
              <a:latin typeface="Montserrat Medium"/>
              <a:ea typeface="Montserrat Medium"/>
              <a:cs typeface="Montserrat Medium"/>
              <a:sym typeface="Montserrat Medium"/>
            </a:endParaRPr>
          </a:p>
          <a:p>
            <a:pPr indent="0" lvl="0" marL="0" rtl="0" algn="l">
              <a:spcBef>
                <a:spcPts val="0"/>
              </a:spcBef>
              <a:spcAft>
                <a:spcPts val="0"/>
              </a:spcAft>
              <a:buNone/>
            </a:pPr>
            <a:r>
              <a:rPr lang="en-US" sz="1800">
                <a:solidFill>
                  <a:srgbClr val="193D4F"/>
                </a:solidFill>
                <a:latin typeface="Montserrat Medium"/>
                <a:ea typeface="Montserrat Medium"/>
                <a:cs typeface="Montserrat Medium"/>
                <a:sym typeface="Montserrat Medium"/>
              </a:rPr>
              <a:t>Content Project Manager</a:t>
            </a:r>
            <a:endParaRPr sz="1800">
              <a:solidFill>
                <a:srgbClr val="68BEAC"/>
              </a:solidFill>
              <a:latin typeface="Montserrat Medium"/>
              <a:ea typeface="Montserrat Medium"/>
              <a:cs typeface="Montserrat Medium"/>
              <a:sym typeface="Montserrat Medium"/>
            </a:endParaRPr>
          </a:p>
        </p:txBody>
      </p:sp>
      <p:sp>
        <p:nvSpPr>
          <p:cNvPr id="290" name="Google Shape;290;p39"/>
          <p:cNvSpPr txBox="1"/>
          <p:nvPr/>
        </p:nvSpPr>
        <p:spPr>
          <a:xfrm>
            <a:off x="12397150" y="4945125"/>
            <a:ext cx="3639300" cy="1092900"/>
          </a:xfrm>
          <a:prstGeom prst="rect">
            <a:avLst/>
          </a:prstGeom>
          <a:noFill/>
          <a:ln>
            <a:noFill/>
          </a:ln>
        </p:spPr>
        <p:txBody>
          <a:bodyPr anchorCtr="0" anchor="t" bIns="137150" lIns="137150" spcFirstLastPara="1" rIns="137150" wrap="square" tIns="137150">
            <a:spAutoFit/>
          </a:bodyPr>
          <a:lstStyle/>
          <a:p>
            <a:pPr indent="0" lvl="0" marL="0" rtl="0" algn="l">
              <a:spcBef>
                <a:spcPts val="0"/>
              </a:spcBef>
              <a:spcAft>
                <a:spcPts val="0"/>
              </a:spcAft>
              <a:buNone/>
            </a:pPr>
            <a:r>
              <a:rPr lang="en-US" sz="3500">
                <a:solidFill>
                  <a:srgbClr val="193D4F"/>
                </a:solidFill>
                <a:latin typeface="Montserrat Medium"/>
                <a:ea typeface="Montserrat Medium"/>
                <a:cs typeface="Montserrat Medium"/>
                <a:sym typeface="Montserrat Medium"/>
              </a:rPr>
              <a:t>Katie Horowitz</a:t>
            </a:r>
            <a:endParaRPr sz="3500">
              <a:solidFill>
                <a:srgbClr val="193D4F"/>
              </a:solidFill>
              <a:latin typeface="Montserrat Medium"/>
              <a:ea typeface="Montserrat Medium"/>
              <a:cs typeface="Montserrat Medium"/>
              <a:sym typeface="Montserrat Medium"/>
            </a:endParaRPr>
          </a:p>
          <a:p>
            <a:pPr indent="0" lvl="0" marL="0" rtl="0" algn="l">
              <a:spcBef>
                <a:spcPts val="0"/>
              </a:spcBef>
              <a:spcAft>
                <a:spcPts val="0"/>
              </a:spcAft>
              <a:buNone/>
            </a:pPr>
            <a:r>
              <a:rPr lang="en-US" sz="1800">
                <a:solidFill>
                  <a:srgbClr val="193D4F"/>
                </a:solidFill>
                <a:latin typeface="Montserrat Medium"/>
                <a:ea typeface="Montserrat Medium"/>
                <a:cs typeface="Montserrat Medium"/>
                <a:sym typeface="Montserrat Medium"/>
              </a:rPr>
              <a:t>Director of Program Design</a:t>
            </a:r>
            <a:endParaRPr sz="1800">
              <a:solidFill>
                <a:srgbClr val="68BEAC"/>
              </a:solidFill>
              <a:latin typeface="Montserrat Medium"/>
              <a:ea typeface="Montserrat Medium"/>
              <a:cs typeface="Montserrat Medium"/>
              <a:sym typeface="Montserrat Medium"/>
            </a:endParaRPr>
          </a:p>
        </p:txBody>
      </p:sp>
      <p:sp>
        <p:nvSpPr>
          <p:cNvPr id="291" name="Google Shape;291;p39"/>
          <p:cNvSpPr txBox="1"/>
          <p:nvPr/>
        </p:nvSpPr>
        <p:spPr>
          <a:xfrm>
            <a:off x="6340425" y="7084675"/>
            <a:ext cx="3140700" cy="1092900"/>
          </a:xfrm>
          <a:prstGeom prst="rect">
            <a:avLst/>
          </a:prstGeom>
          <a:noFill/>
          <a:ln>
            <a:noFill/>
          </a:ln>
        </p:spPr>
        <p:txBody>
          <a:bodyPr anchorCtr="0" anchor="t" bIns="137150" lIns="137150" spcFirstLastPara="1" rIns="137150" wrap="square" tIns="137150">
            <a:spAutoFit/>
          </a:bodyPr>
          <a:lstStyle/>
          <a:p>
            <a:pPr indent="0" lvl="0" marL="0" rtl="0" algn="l">
              <a:spcBef>
                <a:spcPts val="0"/>
              </a:spcBef>
              <a:spcAft>
                <a:spcPts val="0"/>
              </a:spcAft>
              <a:buNone/>
            </a:pPr>
            <a:r>
              <a:rPr lang="en-US" sz="3500">
                <a:solidFill>
                  <a:srgbClr val="193D4F"/>
                </a:solidFill>
                <a:latin typeface="Montserrat Medium"/>
                <a:ea typeface="Montserrat Medium"/>
                <a:cs typeface="Montserrat Medium"/>
                <a:sym typeface="Montserrat Medium"/>
              </a:rPr>
              <a:t>Neera Maru</a:t>
            </a:r>
            <a:endParaRPr sz="3500">
              <a:solidFill>
                <a:srgbClr val="193D4F"/>
              </a:solidFill>
              <a:latin typeface="Montserrat Medium"/>
              <a:ea typeface="Montserrat Medium"/>
              <a:cs typeface="Montserrat Medium"/>
              <a:sym typeface="Montserrat Medium"/>
            </a:endParaRPr>
          </a:p>
          <a:p>
            <a:pPr indent="0" lvl="0" marL="0" rtl="0" algn="l">
              <a:spcBef>
                <a:spcPts val="0"/>
              </a:spcBef>
              <a:spcAft>
                <a:spcPts val="0"/>
              </a:spcAft>
              <a:buNone/>
            </a:pPr>
            <a:r>
              <a:rPr lang="en-US" sz="1800">
                <a:solidFill>
                  <a:srgbClr val="193D4F"/>
                </a:solidFill>
                <a:latin typeface="Montserrat Medium"/>
                <a:ea typeface="Montserrat Medium"/>
                <a:cs typeface="Montserrat Medium"/>
                <a:sym typeface="Montserrat Medium"/>
              </a:rPr>
              <a:t>VP of Programs</a:t>
            </a:r>
            <a:endParaRPr sz="1800">
              <a:solidFill>
                <a:srgbClr val="68BEAC"/>
              </a:solidFill>
              <a:latin typeface="Montserrat Medium"/>
              <a:ea typeface="Montserrat Medium"/>
              <a:cs typeface="Montserrat Medium"/>
              <a:sym typeface="Montserrat Medium"/>
            </a:endParaRPr>
          </a:p>
        </p:txBody>
      </p:sp>
      <p:pic>
        <p:nvPicPr>
          <p:cNvPr id="292" name="Google Shape;292;p39"/>
          <p:cNvPicPr preferRelativeResize="0"/>
          <p:nvPr/>
        </p:nvPicPr>
        <p:blipFill>
          <a:blip r:embed="rId4">
            <a:alphaModFix/>
          </a:blip>
          <a:stretch>
            <a:fillRect/>
          </a:stretch>
        </p:blipFill>
        <p:spPr>
          <a:xfrm>
            <a:off x="9980125" y="2689838"/>
            <a:ext cx="1819200" cy="1901400"/>
          </a:xfrm>
          <a:prstGeom prst="ellipse">
            <a:avLst/>
          </a:prstGeom>
          <a:noFill/>
          <a:ln>
            <a:noFill/>
          </a:ln>
        </p:spPr>
      </p:pic>
      <p:pic>
        <p:nvPicPr>
          <p:cNvPr id="293" name="Google Shape;293;p39"/>
          <p:cNvPicPr preferRelativeResize="0"/>
          <p:nvPr/>
        </p:nvPicPr>
        <p:blipFill rotWithShape="1">
          <a:blip r:embed="rId5">
            <a:alphaModFix/>
          </a:blip>
          <a:srcRect b="23763" l="1080" r="56879" t="0"/>
          <a:stretch/>
        </p:blipFill>
        <p:spPr>
          <a:xfrm>
            <a:off x="9938950" y="4720350"/>
            <a:ext cx="1901700" cy="1901400"/>
          </a:xfrm>
          <a:prstGeom prst="ellipse">
            <a:avLst/>
          </a:prstGeom>
          <a:noFill/>
          <a:ln>
            <a:noFill/>
          </a:ln>
        </p:spPr>
      </p:pic>
      <p:pic>
        <p:nvPicPr>
          <p:cNvPr id="294" name="Google Shape;294;p39"/>
          <p:cNvPicPr preferRelativeResize="0"/>
          <p:nvPr/>
        </p:nvPicPr>
        <p:blipFill rotWithShape="1">
          <a:blip r:embed="rId6">
            <a:alphaModFix/>
          </a:blip>
          <a:srcRect b="24981" l="6544" r="6544" t="0"/>
          <a:stretch/>
        </p:blipFill>
        <p:spPr>
          <a:xfrm>
            <a:off x="4095750" y="6750849"/>
            <a:ext cx="2013300" cy="2108100"/>
          </a:xfrm>
          <a:prstGeom prst="ellipse">
            <a:avLst/>
          </a:prstGeom>
          <a:noFill/>
          <a:ln>
            <a:noFill/>
          </a:ln>
        </p:spPr>
      </p:pic>
      <p:pic>
        <p:nvPicPr>
          <p:cNvPr id="295" name="Google Shape;295;p39"/>
          <p:cNvPicPr preferRelativeResize="0"/>
          <p:nvPr/>
        </p:nvPicPr>
        <p:blipFill>
          <a:blip r:embed="rId7">
            <a:alphaModFix/>
          </a:blip>
          <a:stretch>
            <a:fillRect/>
          </a:stretch>
        </p:blipFill>
        <p:spPr>
          <a:xfrm>
            <a:off x="16010406" y="2514600"/>
            <a:ext cx="2103646" cy="2022750"/>
          </a:xfrm>
          <a:prstGeom prst="rect">
            <a:avLst/>
          </a:prstGeom>
          <a:noFill/>
          <a:ln>
            <a:noFill/>
          </a:ln>
        </p:spPr>
      </p:pic>
      <p:pic>
        <p:nvPicPr>
          <p:cNvPr id="296" name="Google Shape;296;p39"/>
          <p:cNvPicPr preferRelativeResize="0"/>
          <p:nvPr/>
        </p:nvPicPr>
        <p:blipFill>
          <a:blip r:embed="rId8">
            <a:alphaModFix/>
          </a:blip>
          <a:stretch>
            <a:fillRect/>
          </a:stretch>
        </p:blipFill>
        <p:spPr>
          <a:xfrm>
            <a:off x="16111369" y="4720201"/>
            <a:ext cx="1901700" cy="1901700"/>
          </a:xfrm>
          <a:prstGeom prst="ellipse">
            <a:avLst/>
          </a:prstGeom>
          <a:noFill/>
          <a:ln>
            <a:noFill/>
          </a:ln>
        </p:spPr>
      </p:pic>
      <p:pic>
        <p:nvPicPr>
          <p:cNvPr id="297" name="Google Shape;297;p39"/>
          <p:cNvPicPr preferRelativeResize="0"/>
          <p:nvPr/>
        </p:nvPicPr>
        <p:blipFill rotWithShape="1">
          <a:blip r:embed="rId9">
            <a:alphaModFix/>
          </a:blip>
          <a:srcRect b="24840" l="0" r="7209" t="0"/>
          <a:stretch/>
        </p:blipFill>
        <p:spPr>
          <a:xfrm>
            <a:off x="9883144" y="6750850"/>
            <a:ext cx="2013300" cy="2022900"/>
          </a:xfrm>
          <a:prstGeom prst="ellipse">
            <a:avLst/>
          </a:prstGeom>
          <a:noFill/>
          <a:ln>
            <a:noFill/>
          </a:ln>
        </p:spPr>
      </p:pic>
      <p:sp>
        <p:nvSpPr>
          <p:cNvPr id="298" name="Google Shape;298;p39"/>
          <p:cNvSpPr txBox="1"/>
          <p:nvPr/>
        </p:nvSpPr>
        <p:spPr>
          <a:xfrm>
            <a:off x="362024" y="2608475"/>
            <a:ext cx="3639300" cy="2555100"/>
          </a:xfrm>
          <a:prstGeom prst="rect">
            <a:avLst/>
          </a:prstGeom>
          <a:noFill/>
          <a:ln>
            <a:noFill/>
          </a:ln>
        </p:spPr>
        <p:txBody>
          <a:bodyPr anchorCtr="0" anchor="t" bIns="137150" lIns="137150" spcFirstLastPara="1" rIns="137150" wrap="square" tIns="137150">
            <a:spAutoFit/>
          </a:bodyPr>
          <a:lstStyle/>
          <a:p>
            <a:pPr indent="0" lvl="0" marL="0" rtl="0" algn="l">
              <a:spcBef>
                <a:spcPts val="0"/>
              </a:spcBef>
              <a:spcAft>
                <a:spcPts val="0"/>
              </a:spcAft>
              <a:buNone/>
            </a:pPr>
            <a:r>
              <a:rPr lang="en-US" sz="3500">
                <a:solidFill>
                  <a:srgbClr val="193D4F"/>
                </a:solidFill>
                <a:latin typeface="Montserrat Medium"/>
                <a:ea typeface="Montserrat Medium"/>
                <a:cs typeface="Montserrat Medium"/>
                <a:sym typeface="Montserrat Medium"/>
              </a:rPr>
              <a:t>Dr. Nadine Burke Harris</a:t>
            </a:r>
            <a:endParaRPr sz="3500">
              <a:solidFill>
                <a:srgbClr val="193D4F"/>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rPr lang="en-US" sz="1800">
                <a:solidFill>
                  <a:srgbClr val="193D4F"/>
                </a:solidFill>
                <a:latin typeface="Montserrat Medium"/>
                <a:ea typeface="Montserrat Medium"/>
                <a:cs typeface="Montserrat Medium"/>
                <a:sym typeface="Montserrat Medium"/>
              </a:rPr>
              <a:t>ACE Resource Network, Former CA Surgeon General, Former F5CA Chair</a:t>
            </a:r>
            <a:endParaRPr sz="1800">
              <a:solidFill>
                <a:srgbClr val="68BEAC"/>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sz="1800">
              <a:solidFill>
                <a:srgbClr val="193D4F"/>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sz="600">
              <a:solidFill>
                <a:srgbClr val="193D4F"/>
              </a:solidFill>
              <a:latin typeface="Montserrat Medium"/>
              <a:ea typeface="Montserrat Medium"/>
              <a:cs typeface="Montserrat Medium"/>
              <a:sym typeface="Montserrat Medium"/>
            </a:endParaRPr>
          </a:p>
        </p:txBody>
      </p:sp>
      <p:sp>
        <p:nvSpPr>
          <p:cNvPr id="299" name="Google Shape;299;p39"/>
          <p:cNvSpPr txBox="1"/>
          <p:nvPr/>
        </p:nvSpPr>
        <p:spPr>
          <a:xfrm>
            <a:off x="362016" y="4945125"/>
            <a:ext cx="3338700" cy="1908600"/>
          </a:xfrm>
          <a:prstGeom prst="rect">
            <a:avLst/>
          </a:prstGeom>
          <a:noFill/>
          <a:ln>
            <a:noFill/>
          </a:ln>
        </p:spPr>
        <p:txBody>
          <a:bodyPr anchorCtr="0" anchor="t" bIns="137150" lIns="137150" spcFirstLastPara="1" rIns="137150" wrap="square" tIns="137150">
            <a:spAutoFit/>
          </a:bodyPr>
          <a:lstStyle/>
          <a:p>
            <a:pPr indent="0" lvl="0" marL="0" rtl="0" algn="l">
              <a:spcBef>
                <a:spcPts val="0"/>
              </a:spcBef>
              <a:spcAft>
                <a:spcPts val="0"/>
              </a:spcAft>
              <a:buNone/>
            </a:pPr>
            <a:r>
              <a:rPr lang="en-US" sz="3500">
                <a:solidFill>
                  <a:srgbClr val="193D4F"/>
                </a:solidFill>
                <a:latin typeface="Montserrat Medium"/>
                <a:ea typeface="Montserrat Medium"/>
                <a:cs typeface="Montserrat Medium"/>
                <a:sym typeface="Montserrat Medium"/>
              </a:rPr>
              <a:t>Dr. Allison </a:t>
            </a:r>
            <a:r>
              <a:rPr lang="en-US" sz="3500">
                <a:solidFill>
                  <a:srgbClr val="193D4F"/>
                </a:solidFill>
                <a:latin typeface="Montserrat Medium"/>
                <a:ea typeface="Montserrat Medium"/>
                <a:cs typeface="Montserrat Medium"/>
                <a:sym typeface="Montserrat Medium"/>
              </a:rPr>
              <a:t>Parsons</a:t>
            </a:r>
            <a:endParaRPr sz="3500">
              <a:solidFill>
                <a:srgbClr val="193D4F"/>
              </a:solidFill>
              <a:latin typeface="Montserrat Medium"/>
              <a:ea typeface="Montserrat Medium"/>
              <a:cs typeface="Montserrat Medium"/>
              <a:sym typeface="Montserrat Medium"/>
            </a:endParaRPr>
          </a:p>
          <a:p>
            <a:pPr indent="0" lvl="0" marL="0" rtl="0" algn="l">
              <a:spcBef>
                <a:spcPts val="0"/>
              </a:spcBef>
              <a:spcAft>
                <a:spcPts val="0"/>
              </a:spcAft>
              <a:buNone/>
            </a:pPr>
            <a:r>
              <a:rPr lang="en-US" sz="1800">
                <a:solidFill>
                  <a:srgbClr val="193D4F"/>
                </a:solidFill>
                <a:latin typeface="Montserrat Medium"/>
                <a:ea typeface="Montserrat Medium"/>
                <a:cs typeface="Montserrat Medium"/>
                <a:sym typeface="Montserrat Medium"/>
              </a:rPr>
              <a:t>Senior Research Scientist, Rescue Agency</a:t>
            </a:r>
            <a:endParaRPr sz="1800">
              <a:solidFill>
                <a:srgbClr val="68BEAC"/>
              </a:solidFill>
              <a:latin typeface="Montserrat Medium"/>
              <a:ea typeface="Montserrat Medium"/>
              <a:cs typeface="Montserrat Medium"/>
              <a:sym typeface="Montserrat Medium"/>
            </a:endParaRPr>
          </a:p>
        </p:txBody>
      </p:sp>
      <p:pic>
        <p:nvPicPr>
          <p:cNvPr id="300" name="Google Shape;300;p39"/>
          <p:cNvPicPr preferRelativeResize="0"/>
          <p:nvPr/>
        </p:nvPicPr>
        <p:blipFill>
          <a:blip r:embed="rId10">
            <a:alphaModFix/>
          </a:blip>
          <a:stretch>
            <a:fillRect/>
          </a:stretch>
        </p:blipFill>
        <p:spPr>
          <a:xfrm>
            <a:off x="4009924" y="2592550"/>
            <a:ext cx="2103650" cy="2103650"/>
          </a:xfrm>
          <a:prstGeom prst="rect">
            <a:avLst/>
          </a:prstGeom>
          <a:noFill/>
          <a:ln>
            <a:noFill/>
          </a:ln>
        </p:spPr>
      </p:pic>
      <p:pic>
        <p:nvPicPr>
          <p:cNvPr id="301" name="Google Shape;301;p39"/>
          <p:cNvPicPr preferRelativeResize="0"/>
          <p:nvPr/>
        </p:nvPicPr>
        <p:blipFill>
          <a:blip r:embed="rId11">
            <a:alphaModFix/>
          </a:blip>
          <a:stretch>
            <a:fillRect/>
          </a:stretch>
        </p:blipFill>
        <p:spPr>
          <a:xfrm>
            <a:off x="4013925" y="4786750"/>
            <a:ext cx="2013300" cy="1964100"/>
          </a:xfrm>
          <a:prstGeom prst="ellipse">
            <a:avLst/>
          </a:prstGeom>
          <a:noFill/>
          <a:ln>
            <a:noFill/>
          </a:ln>
        </p:spPr>
      </p:pic>
      <p:sp>
        <p:nvSpPr>
          <p:cNvPr id="302" name="Google Shape;302;p39"/>
          <p:cNvSpPr txBox="1"/>
          <p:nvPr/>
        </p:nvSpPr>
        <p:spPr>
          <a:xfrm>
            <a:off x="12472074" y="6796750"/>
            <a:ext cx="3639300" cy="2016300"/>
          </a:xfrm>
          <a:prstGeom prst="rect">
            <a:avLst/>
          </a:prstGeom>
          <a:noFill/>
          <a:ln>
            <a:noFill/>
          </a:ln>
        </p:spPr>
        <p:txBody>
          <a:bodyPr anchorCtr="0" anchor="t" bIns="137150" lIns="137150" spcFirstLastPara="1" rIns="137150" wrap="square" tIns="137150">
            <a:spAutoFit/>
          </a:bodyPr>
          <a:lstStyle/>
          <a:p>
            <a:pPr indent="0" lvl="0" marL="0" rtl="0" algn="l">
              <a:spcBef>
                <a:spcPts val="0"/>
              </a:spcBef>
              <a:spcAft>
                <a:spcPts val="0"/>
              </a:spcAft>
              <a:buNone/>
            </a:pPr>
            <a:r>
              <a:rPr lang="en-US" sz="3500">
                <a:solidFill>
                  <a:srgbClr val="193D4F"/>
                </a:solidFill>
                <a:latin typeface="Montserrat Medium"/>
                <a:ea typeface="Montserrat Medium"/>
                <a:cs typeface="Montserrat Medium"/>
                <a:sym typeface="Montserrat Medium"/>
              </a:rPr>
              <a:t>Joy Thomas</a:t>
            </a:r>
            <a:endParaRPr sz="3500">
              <a:solidFill>
                <a:srgbClr val="193D4F"/>
              </a:solidFill>
              <a:latin typeface="Montserrat Medium"/>
              <a:ea typeface="Montserrat Medium"/>
              <a:cs typeface="Montserrat Medium"/>
              <a:sym typeface="Montserrat Medium"/>
            </a:endParaRPr>
          </a:p>
          <a:p>
            <a:pPr indent="0" lvl="0" marL="0" rtl="0" algn="l">
              <a:spcBef>
                <a:spcPts val="0"/>
              </a:spcBef>
              <a:spcAft>
                <a:spcPts val="0"/>
              </a:spcAft>
              <a:buNone/>
            </a:pPr>
            <a:r>
              <a:rPr lang="en-US" sz="1800">
                <a:solidFill>
                  <a:srgbClr val="193D4F"/>
                </a:solidFill>
                <a:latin typeface="Montserrat Medium"/>
                <a:ea typeface="Montserrat Medium"/>
                <a:cs typeface="Montserrat Medium"/>
                <a:sym typeface="Montserrat Medium"/>
              </a:rPr>
              <a:t>Director of Communications &amp; Community Engagement, ACE Resource Network</a:t>
            </a:r>
            <a:endParaRPr sz="1800">
              <a:solidFill>
                <a:srgbClr val="68BEAC"/>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sz="1800">
              <a:solidFill>
                <a:srgbClr val="193D4F"/>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sz="600">
              <a:solidFill>
                <a:srgbClr val="193D4F"/>
              </a:solidFill>
              <a:latin typeface="Montserrat Medium"/>
              <a:ea typeface="Montserrat Medium"/>
              <a:cs typeface="Montserrat Medium"/>
              <a:sym typeface="Montserrat Medium"/>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9F4B"/>
        </a:solidFill>
      </p:bgPr>
    </p:bg>
    <p:spTree>
      <p:nvGrpSpPr>
        <p:cNvPr id="306" name="Shape 306"/>
        <p:cNvGrpSpPr/>
        <p:nvPr/>
      </p:nvGrpSpPr>
      <p:grpSpPr>
        <a:xfrm>
          <a:off x="0" y="0"/>
          <a:ext cx="0" cy="0"/>
          <a:chOff x="0" y="0"/>
          <a:chExt cx="0" cy="0"/>
        </a:xfrm>
      </p:grpSpPr>
      <p:pic>
        <p:nvPicPr>
          <p:cNvPr descr="Cute girl holding tiny pumpkin" id="307" name="Google Shape;307;p40"/>
          <p:cNvPicPr preferRelativeResize="0"/>
          <p:nvPr/>
        </p:nvPicPr>
        <p:blipFill rotWithShape="1">
          <a:blip r:embed="rId3">
            <a:alphaModFix/>
          </a:blip>
          <a:srcRect b="-497" l="0" r="0" t="1093"/>
          <a:stretch/>
        </p:blipFill>
        <p:spPr>
          <a:xfrm>
            <a:off x="0" y="0"/>
            <a:ext cx="4618933" cy="10352988"/>
          </a:xfrm>
          <a:prstGeom prst="rect">
            <a:avLst/>
          </a:prstGeom>
          <a:noFill/>
          <a:ln>
            <a:noFill/>
          </a:ln>
        </p:spPr>
      </p:pic>
      <p:sp>
        <p:nvSpPr>
          <p:cNvPr id="308" name="Google Shape;308;p40"/>
          <p:cNvSpPr txBox="1"/>
          <p:nvPr/>
        </p:nvSpPr>
        <p:spPr>
          <a:xfrm>
            <a:off x="4974375" y="423650"/>
            <a:ext cx="5601600" cy="831300"/>
          </a:xfrm>
          <a:prstGeom prst="rect">
            <a:avLst/>
          </a:prstGeom>
          <a:noFill/>
          <a:ln>
            <a:noFill/>
          </a:ln>
        </p:spPr>
        <p:txBody>
          <a:bodyPr anchorCtr="0" anchor="t" bIns="0" lIns="0" spcFirstLastPara="1" rIns="0" wrap="square" tIns="0">
            <a:spAutoFit/>
          </a:bodyPr>
          <a:lstStyle/>
          <a:p>
            <a:pPr indent="0" lvl="0" marL="0" marR="0" rtl="0" algn="l">
              <a:lnSpc>
                <a:spcPct val="122500"/>
              </a:lnSpc>
              <a:spcBef>
                <a:spcPts val="0"/>
              </a:spcBef>
              <a:spcAft>
                <a:spcPts val="0"/>
              </a:spcAft>
              <a:buNone/>
            </a:pPr>
            <a:r>
              <a:rPr b="1" lang="en-US" sz="5400">
                <a:solidFill>
                  <a:srgbClr val="FFFFFF"/>
                </a:solidFill>
                <a:latin typeface="Montserrat"/>
                <a:ea typeface="Montserrat"/>
                <a:cs typeface="Montserrat"/>
                <a:sym typeface="Montserrat"/>
              </a:rPr>
              <a:t>Coaching</a:t>
            </a:r>
            <a:endParaRPr/>
          </a:p>
        </p:txBody>
      </p:sp>
      <p:sp>
        <p:nvSpPr>
          <p:cNvPr id="309" name="Google Shape;309;p40"/>
          <p:cNvSpPr txBox="1"/>
          <p:nvPr/>
        </p:nvSpPr>
        <p:spPr>
          <a:xfrm>
            <a:off x="4974375" y="1283275"/>
            <a:ext cx="10713000" cy="369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2400">
                <a:solidFill>
                  <a:srgbClr val="FFFFFF"/>
                </a:solidFill>
                <a:latin typeface="Montserrat"/>
                <a:ea typeface="Montserrat"/>
                <a:cs typeface="Montserrat"/>
                <a:sym typeface="Montserrat"/>
              </a:rPr>
              <a:t>Supporting parents and caregivers when they need it most</a:t>
            </a:r>
            <a:endParaRPr/>
          </a:p>
        </p:txBody>
      </p:sp>
      <p:sp>
        <p:nvSpPr>
          <p:cNvPr id="310" name="Google Shape;310;p40"/>
          <p:cNvSpPr txBox="1"/>
          <p:nvPr/>
        </p:nvSpPr>
        <p:spPr>
          <a:xfrm>
            <a:off x="4974375" y="2474338"/>
            <a:ext cx="4951800" cy="307800"/>
          </a:xfrm>
          <a:prstGeom prst="rect">
            <a:avLst/>
          </a:prstGeom>
          <a:noFill/>
          <a:ln>
            <a:noFill/>
          </a:ln>
        </p:spPr>
        <p:txBody>
          <a:bodyPr anchorCtr="0" anchor="t" bIns="0" lIns="0" spcFirstLastPara="1" rIns="0" wrap="square" tIns="0">
            <a:spAutoFit/>
          </a:bodyPr>
          <a:lstStyle/>
          <a:p>
            <a:pPr indent="0" lvl="0" marL="0" marR="0" rtl="0" algn="l">
              <a:lnSpc>
                <a:spcPct val="118150"/>
              </a:lnSpc>
              <a:spcBef>
                <a:spcPts val="0"/>
              </a:spcBef>
              <a:spcAft>
                <a:spcPts val="0"/>
              </a:spcAft>
              <a:buNone/>
            </a:pPr>
            <a:r>
              <a:t/>
            </a:r>
            <a:endParaRPr sz="2000">
              <a:solidFill>
                <a:srgbClr val="FFFFFF"/>
              </a:solidFill>
              <a:latin typeface="Montserrat Light"/>
              <a:ea typeface="Montserrat Light"/>
              <a:cs typeface="Montserrat Light"/>
              <a:sym typeface="Montserrat Light"/>
            </a:endParaRPr>
          </a:p>
        </p:txBody>
      </p:sp>
      <p:pic>
        <p:nvPicPr>
          <p:cNvPr descr="A close-up of a logo&#10;&#10;Description automatically generated with medium confidence" id="311" name="Google Shape;311;p40"/>
          <p:cNvPicPr preferRelativeResize="0"/>
          <p:nvPr/>
        </p:nvPicPr>
        <p:blipFill rotWithShape="1">
          <a:blip r:embed="rId4">
            <a:alphaModFix/>
          </a:blip>
          <a:srcRect b="0" l="0" r="0" t="0"/>
          <a:stretch/>
        </p:blipFill>
        <p:spPr>
          <a:xfrm>
            <a:off x="457200" y="8953500"/>
            <a:ext cx="3264409" cy="914400"/>
          </a:xfrm>
          <a:prstGeom prst="rect">
            <a:avLst/>
          </a:prstGeom>
          <a:noFill/>
          <a:ln>
            <a:noFill/>
          </a:ln>
        </p:spPr>
      </p:pic>
      <p:sp>
        <p:nvSpPr>
          <p:cNvPr id="312" name="Google Shape;312;p40"/>
          <p:cNvSpPr txBox="1"/>
          <p:nvPr/>
        </p:nvSpPr>
        <p:spPr>
          <a:xfrm>
            <a:off x="11907650" y="2581388"/>
            <a:ext cx="4951800" cy="307800"/>
          </a:xfrm>
          <a:prstGeom prst="rect">
            <a:avLst/>
          </a:prstGeom>
          <a:noFill/>
          <a:ln>
            <a:noFill/>
          </a:ln>
        </p:spPr>
        <p:txBody>
          <a:bodyPr anchorCtr="0" anchor="t" bIns="0" lIns="0" spcFirstLastPara="1" rIns="0" wrap="square" tIns="0">
            <a:spAutoFit/>
          </a:bodyPr>
          <a:lstStyle/>
          <a:p>
            <a:pPr indent="0" lvl="0" marL="0" marR="0" rtl="0" algn="l">
              <a:lnSpc>
                <a:spcPct val="118150"/>
              </a:lnSpc>
              <a:spcBef>
                <a:spcPts val="0"/>
              </a:spcBef>
              <a:spcAft>
                <a:spcPts val="0"/>
              </a:spcAft>
              <a:buNone/>
            </a:pPr>
            <a:r>
              <a:t/>
            </a:r>
            <a:endParaRPr sz="2000">
              <a:solidFill>
                <a:srgbClr val="FFFFFF"/>
              </a:solidFill>
              <a:latin typeface="Montserrat Light"/>
              <a:ea typeface="Montserrat Light"/>
              <a:cs typeface="Montserrat Light"/>
              <a:sym typeface="Montserrat Light"/>
            </a:endParaRPr>
          </a:p>
        </p:txBody>
      </p:sp>
      <p:sp>
        <p:nvSpPr>
          <p:cNvPr id="313" name="Google Shape;313;p40"/>
          <p:cNvSpPr txBox="1"/>
          <p:nvPr/>
        </p:nvSpPr>
        <p:spPr>
          <a:xfrm>
            <a:off x="5178600" y="2629757"/>
            <a:ext cx="5693100" cy="7582200"/>
          </a:xfrm>
          <a:prstGeom prst="rect">
            <a:avLst/>
          </a:prstGeom>
          <a:noFill/>
          <a:ln>
            <a:noFill/>
          </a:ln>
        </p:spPr>
        <p:txBody>
          <a:bodyPr anchorCtr="0" anchor="t" bIns="0" lIns="0" spcFirstLastPara="1" rIns="0" wrap="square" tIns="0">
            <a:spAutoFit/>
          </a:bodyPr>
          <a:lstStyle/>
          <a:p>
            <a:pPr indent="0" lvl="0" marL="0" rtl="0" algn="l">
              <a:lnSpc>
                <a:spcPct val="118150"/>
              </a:lnSpc>
              <a:spcBef>
                <a:spcPts val="0"/>
              </a:spcBef>
              <a:spcAft>
                <a:spcPts val="0"/>
              </a:spcAft>
              <a:buNone/>
            </a:pPr>
            <a:r>
              <a:rPr b="1" lang="en-US" sz="2000">
                <a:solidFill>
                  <a:srgbClr val="FFFFFF"/>
                </a:solidFill>
                <a:latin typeface="Montserrat"/>
                <a:ea typeface="Montserrat"/>
                <a:cs typeface="Montserrat"/>
                <a:sym typeface="Montserrat"/>
              </a:rPr>
              <a:t>Live </a:t>
            </a:r>
            <a:r>
              <a:rPr b="1" lang="en-US" sz="2000">
                <a:solidFill>
                  <a:srgbClr val="FFFFFF"/>
                </a:solidFill>
                <a:latin typeface="Montserrat"/>
                <a:ea typeface="Montserrat"/>
                <a:cs typeface="Montserrat"/>
                <a:sym typeface="Montserrat"/>
              </a:rPr>
              <a:t>coaches</a:t>
            </a:r>
            <a:r>
              <a:rPr b="1" lang="en-US" sz="2000">
                <a:solidFill>
                  <a:srgbClr val="FFFFFF"/>
                </a:solidFill>
                <a:latin typeface="Montserrat"/>
                <a:ea typeface="Montserrat"/>
                <a:cs typeface="Montserrat"/>
                <a:sym typeface="Montserrat"/>
              </a:rPr>
              <a:t> </a:t>
            </a:r>
            <a:r>
              <a:rPr b="1" lang="en-US" sz="2000">
                <a:solidFill>
                  <a:srgbClr val="FFFFFF"/>
                </a:solidFill>
                <a:latin typeface="Montserrat"/>
                <a:ea typeface="Montserrat"/>
                <a:cs typeface="Montserrat"/>
                <a:sym typeface="Montserrat"/>
              </a:rPr>
              <a:t>in English and Spanish</a:t>
            </a:r>
            <a:endParaRPr sz="2000">
              <a:solidFill>
                <a:schemeClr val="dk1"/>
              </a:solidFill>
              <a:latin typeface="Montserrat Light"/>
              <a:ea typeface="Montserrat Light"/>
              <a:cs typeface="Montserrat Light"/>
              <a:sym typeface="Montserrat Light"/>
            </a:endParaRPr>
          </a:p>
          <a:p>
            <a:pPr indent="0" lvl="0" marL="0" marR="0" rtl="0" algn="l">
              <a:lnSpc>
                <a:spcPct val="118150"/>
              </a:lnSpc>
              <a:spcBef>
                <a:spcPts val="0"/>
              </a:spcBef>
              <a:spcAft>
                <a:spcPts val="0"/>
              </a:spcAft>
              <a:buNone/>
            </a:pPr>
            <a:r>
              <a:rPr lang="en-US" sz="2000">
                <a:solidFill>
                  <a:srgbClr val="FFFFFF"/>
                </a:solidFill>
                <a:latin typeface="Montserrat Light"/>
                <a:ea typeface="Montserrat Light"/>
                <a:cs typeface="Montserrat Light"/>
                <a:sym typeface="Montserrat Light"/>
              </a:rPr>
              <a:t>Each user paired with a coach who stays </a:t>
            </a:r>
            <a:br>
              <a:rPr lang="en-US" sz="2000">
                <a:solidFill>
                  <a:srgbClr val="FFFFFF"/>
                </a:solidFill>
                <a:latin typeface="Montserrat Light"/>
                <a:ea typeface="Montserrat Light"/>
                <a:cs typeface="Montserrat Light"/>
                <a:sym typeface="Montserrat Light"/>
              </a:rPr>
            </a:br>
            <a:r>
              <a:rPr lang="en-US" sz="2000">
                <a:solidFill>
                  <a:srgbClr val="FFFFFF"/>
                </a:solidFill>
                <a:latin typeface="Montserrat Light"/>
                <a:ea typeface="Montserrat Light"/>
                <a:cs typeface="Montserrat Light"/>
                <a:sym typeface="Montserrat Light"/>
              </a:rPr>
              <a:t>with them through their time on Cell-Ed </a:t>
            </a:r>
            <a:br>
              <a:rPr lang="en-US" sz="2000">
                <a:solidFill>
                  <a:srgbClr val="FFFFFF"/>
                </a:solidFill>
                <a:latin typeface="Montserrat Light"/>
                <a:ea typeface="Montserrat Light"/>
                <a:cs typeface="Montserrat Light"/>
                <a:sym typeface="Montserrat Light"/>
              </a:rPr>
            </a:br>
            <a:r>
              <a:rPr lang="en-US" sz="2000">
                <a:solidFill>
                  <a:srgbClr val="FFFFFF"/>
                </a:solidFill>
                <a:latin typeface="Montserrat Light"/>
                <a:ea typeface="Montserrat Light"/>
                <a:cs typeface="Montserrat Light"/>
                <a:sym typeface="Montserrat Light"/>
              </a:rPr>
              <a:t>Available in English and Spanish</a:t>
            </a:r>
            <a:endParaRPr sz="2000">
              <a:solidFill>
                <a:srgbClr val="FFFFFF"/>
              </a:solidFill>
              <a:latin typeface="Montserrat Light"/>
              <a:ea typeface="Montserrat Light"/>
              <a:cs typeface="Montserrat Light"/>
              <a:sym typeface="Montserrat Light"/>
            </a:endParaRPr>
          </a:p>
          <a:p>
            <a:pPr indent="0" lvl="0" marL="0" marR="0" rtl="0" algn="l">
              <a:lnSpc>
                <a:spcPct val="118150"/>
              </a:lnSpc>
              <a:spcBef>
                <a:spcPts val="0"/>
              </a:spcBef>
              <a:spcAft>
                <a:spcPts val="0"/>
              </a:spcAft>
              <a:buNone/>
            </a:pPr>
            <a:r>
              <a:t/>
            </a:r>
            <a:endParaRPr sz="2000">
              <a:solidFill>
                <a:srgbClr val="FFFFFF"/>
              </a:solidFill>
              <a:latin typeface="Montserrat Light"/>
              <a:ea typeface="Montserrat Light"/>
              <a:cs typeface="Montserrat Light"/>
              <a:sym typeface="Montserrat Light"/>
            </a:endParaRPr>
          </a:p>
          <a:p>
            <a:pPr indent="0" lvl="0" marL="0" marR="0" rtl="0" algn="l">
              <a:lnSpc>
                <a:spcPct val="118150"/>
              </a:lnSpc>
              <a:spcBef>
                <a:spcPts val="0"/>
              </a:spcBef>
              <a:spcAft>
                <a:spcPts val="0"/>
              </a:spcAft>
              <a:buNone/>
            </a:pPr>
            <a:r>
              <a:rPr b="1" lang="en-US" sz="2000">
                <a:solidFill>
                  <a:srgbClr val="FFFFFF"/>
                </a:solidFill>
                <a:latin typeface="Montserrat"/>
                <a:ea typeface="Montserrat"/>
                <a:cs typeface="Montserrat"/>
                <a:sym typeface="Montserrat"/>
              </a:rPr>
              <a:t>Connect and Support</a:t>
            </a:r>
            <a:endParaRPr b="1" sz="2000">
              <a:solidFill>
                <a:srgbClr val="FFFFFF"/>
              </a:solidFill>
              <a:latin typeface="Montserrat"/>
              <a:ea typeface="Montserrat"/>
              <a:cs typeface="Montserrat"/>
              <a:sym typeface="Montserrat"/>
            </a:endParaRPr>
          </a:p>
          <a:p>
            <a:pPr indent="0" lvl="0" marL="0" marR="0" rtl="0" algn="l">
              <a:lnSpc>
                <a:spcPct val="118150"/>
              </a:lnSpc>
              <a:spcBef>
                <a:spcPts val="0"/>
              </a:spcBef>
              <a:spcAft>
                <a:spcPts val="0"/>
              </a:spcAft>
              <a:buNone/>
            </a:pPr>
            <a:r>
              <a:rPr lang="en-US" sz="2000">
                <a:solidFill>
                  <a:srgbClr val="FFFFFF"/>
                </a:solidFill>
                <a:latin typeface="Montserrat Light"/>
                <a:ea typeface="Montserrat Light"/>
                <a:cs typeface="Montserrat Light"/>
                <a:sym typeface="Montserrat Light"/>
              </a:rPr>
              <a:t>Coaches encourage users to set goals, understand their motivations, and connect caregivers to resources.</a:t>
            </a:r>
            <a:endParaRPr sz="2000">
              <a:solidFill>
                <a:srgbClr val="FFFFFF"/>
              </a:solidFill>
              <a:latin typeface="Montserrat Light"/>
              <a:ea typeface="Montserrat Light"/>
              <a:cs typeface="Montserrat Light"/>
              <a:sym typeface="Montserrat Light"/>
            </a:endParaRPr>
          </a:p>
          <a:p>
            <a:pPr indent="0" lvl="0" marL="0" marR="0" rtl="0" algn="l">
              <a:lnSpc>
                <a:spcPct val="118150"/>
              </a:lnSpc>
              <a:spcBef>
                <a:spcPts val="0"/>
              </a:spcBef>
              <a:spcAft>
                <a:spcPts val="0"/>
              </a:spcAft>
              <a:buNone/>
            </a:pPr>
            <a:r>
              <a:t/>
            </a:r>
            <a:endParaRPr sz="2000">
              <a:solidFill>
                <a:srgbClr val="FFFFFF"/>
              </a:solidFill>
              <a:latin typeface="Montserrat Light"/>
              <a:ea typeface="Montserrat Light"/>
              <a:cs typeface="Montserrat Light"/>
              <a:sym typeface="Montserrat Light"/>
            </a:endParaRPr>
          </a:p>
          <a:p>
            <a:pPr indent="0" lvl="0" marL="0" marR="0" rtl="0" algn="l">
              <a:lnSpc>
                <a:spcPct val="118150"/>
              </a:lnSpc>
              <a:spcBef>
                <a:spcPts val="0"/>
              </a:spcBef>
              <a:spcAft>
                <a:spcPts val="0"/>
              </a:spcAft>
              <a:buNone/>
            </a:pPr>
            <a:r>
              <a:rPr b="1" lang="en-US" sz="2000">
                <a:solidFill>
                  <a:srgbClr val="FFFFFF"/>
                </a:solidFill>
                <a:latin typeface="Montserrat"/>
                <a:ea typeface="Montserrat"/>
                <a:cs typeface="Montserrat"/>
                <a:sym typeface="Montserrat"/>
              </a:rPr>
              <a:t>Trauma-Informed and Trained</a:t>
            </a:r>
            <a:endParaRPr b="1" sz="2000">
              <a:solidFill>
                <a:srgbClr val="FFFFFF"/>
              </a:solidFill>
              <a:latin typeface="Montserrat"/>
              <a:ea typeface="Montserrat"/>
              <a:cs typeface="Montserrat"/>
              <a:sym typeface="Montserrat"/>
            </a:endParaRPr>
          </a:p>
          <a:p>
            <a:pPr indent="0" lvl="0" marL="0" marR="0" rtl="0" algn="l">
              <a:lnSpc>
                <a:spcPct val="118150"/>
              </a:lnSpc>
              <a:spcBef>
                <a:spcPts val="0"/>
              </a:spcBef>
              <a:spcAft>
                <a:spcPts val="0"/>
              </a:spcAft>
              <a:buNone/>
            </a:pPr>
            <a:r>
              <a:rPr lang="en-US" sz="2000">
                <a:solidFill>
                  <a:srgbClr val="FFFFFF"/>
                </a:solidFill>
                <a:latin typeface="Montserrat Light"/>
                <a:ea typeface="Montserrat Light"/>
                <a:cs typeface="Montserrat Light"/>
                <a:sym typeface="Montserrat Light"/>
              </a:rPr>
              <a:t>Cell-Ed coaches are experts in health and wellness coaching, with International Coaching Federation (ICF) and National Board of Health and Wellness Coaching (NBHWC) accredited coach training.</a:t>
            </a:r>
            <a:endParaRPr sz="2000">
              <a:solidFill>
                <a:srgbClr val="FFFFFF"/>
              </a:solidFill>
              <a:latin typeface="Montserrat Light"/>
              <a:ea typeface="Montserrat Light"/>
              <a:cs typeface="Montserrat Light"/>
              <a:sym typeface="Montserrat Light"/>
            </a:endParaRPr>
          </a:p>
          <a:p>
            <a:pPr indent="0" lvl="0" marL="0" marR="0" rtl="0" algn="l">
              <a:lnSpc>
                <a:spcPct val="118150"/>
              </a:lnSpc>
              <a:spcBef>
                <a:spcPts val="0"/>
              </a:spcBef>
              <a:spcAft>
                <a:spcPts val="0"/>
              </a:spcAft>
              <a:buNone/>
            </a:pPr>
            <a:r>
              <a:t/>
            </a:r>
            <a:endParaRPr sz="2000">
              <a:solidFill>
                <a:srgbClr val="FFFFFF"/>
              </a:solidFill>
              <a:latin typeface="Montserrat Light"/>
              <a:ea typeface="Montserrat Light"/>
              <a:cs typeface="Montserrat Light"/>
              <a:sym typeface="Montserrat Light"/>
            </a:endParaRPr>
          </a:p>
          <a:p>
            <a:pPr indent="0" lvl="0" marL="0" marR="0" rtl="0" algn="l">
              <a:lnSpc>
                <a:spcPct val="118150"/>
              </a:lnSpc>
              <a:spcBef>
                <a:spcPts val="0"/>
              </a:spcBef>
              <a:spcAft>
                <a:spcPts val="0"/>
              </a:spcAft>
              <a:buNone/>
            </a:pPr>
            <a:r>
              <a:t/>
            </a:r>
            <a:endParaRPr sz="2000">
              <a:solidFill>
                <a:srgbClr val="FFFFFF"/>
              </a:solidFill>
              <a:latin typeface="Montserrat Light"/>
              <a:ea typeface="Montserrat Light"/>
              <a:cs typeface="Montserrat Light"/>
              <a:sym typeface="Montserrat Light"/>
            </a:endParaRPr>
          </a:p>
          <a:p>
            <a:pPr indent="0" lvl="0" marL="0" marR="0" rtl="0" algn="l">
              <a:lnSpc>
                <a:spcPct val="118150"/>
              </a:lnSpc>
              <a:spcBef>
                <a:spcPts val="0"/>
              </a:spcBef>
              <a:spcAft>
                <a:spcPts val="0"/>
              </a:spcAft>
              <a:buNone/>
            </a:pPr>
            <a:r>
              <a:t/>
            </a:r>
            <a:endParaRPr sz="2000">
              <a:solidFill>
                <a:srgbClr val="FFFFFF"/>
              </a:solidFill>
              <a:latin typeface="Montserrat Light"/>
              <a:ea typeface="Montserrat Light"/>
              <a:cs typeface="Montserrat Light"/>
              <a:sym typeface="Montserrat Light"/>
            </a:endParaRPr>
          </a:p>
          <a:p>
            <a:pPr indent="0" lvl="0" marL="0" marR="0" rtl="0" algn="l">
              <a:lnSpc>
                <a:spcPct val="118150"/>
              </a:lnSpc>
              <a:spcBef>
                <a:spcPts val="0"/>
              </a:spcBef>
              <a:spcAft>
                <a:spcPts val="0"/>
              </a:spcAft>
              <a:buNone/>
            </a:pPr>
            <a:r>
              <a:t/>
            </a:r>
            <a:endParaRPr sz="2000">
              <a:solidFill>
                <a:srgbClr val="FFFFFF"/>
              </a:solidFill>
              <a:latin typeface="Montserrat Light"/>
              <a:ea typeface="Montserrat Light"/>
              <a:cs typeface="Montserrat Light"/>
              <a:sym typeface="Montserrat Light"/>
            </a:endParaRPr>
          </a:p>
          <a:p>
            <a:pPr indent="0" lvl="0" marL="0" marR="0" rtl="0" algn="l">
              <a:lnSpc>
                <a:spcPct val="118150"/>
              </a:lnSpc>
              <a:spcBef>
                <a:spcPts val="0"/>
              </a:spcBef>
              <a:spcAft>
                <a:spcPts val="0"/>
              </a:spcAft>
              <a:buNone/>
            </a:pPr>
            <a:r>
              <a:t/>
            </a:r>
            <a:endParaRPr sz="2000">
              <a:solidFill>
                <a:srgbClr val="FFFFFF"/>
              </a:solidFill>
              <a:latin typeface="Montserrat Light"/>
              <a:ea typeface="Montserrat Light"/>
              <a:cs typeface="Montserrat Light"/>
              <a:sym typeface="Montserrat Light"/>
            </a:endParaRPr>
          </a:p>
        </p:txBody>
      </p:sp>
      <p:pic>
        <p:nvPicPr>
          <p:cNvPr id="314" name="Google Shape;314;p40"/>
          <p:cNvPicPr preferRelativeResize="0"/>
          <p:nvPr/>
        </p:nvPicPr>
        <p:blipFill rotWithShape="1">
          <a:blip r:embed="rId5">
            <a:alphaModFix/>
          </a:blip>
          <a:srcRect b="0" l="-553" r="0" t="0"/>
          <a:stretch/>
        </p:blipFill>
        <p:spPr>
          <a:xfrm flipH="1">
            <a:off x="13706116" y="2581391"/>
            <a:ext cx="3233700" cy="3044700"/>
          </a:xfrm>
          <a:prstGeom prst="ellipse">
            <a:avLst/>
          </a:prstGeom>
          <a:noFill/>
          <a:ln cap="flat" cmpd="sng" w="38100">
            <a:solidFill>
              <a:srgbClr val="6ECDC3">
                <a:alpha val="0"/>
              </a:srgbClr>
            </a:solidFill>
            <a:prstDash val="solid"/>
            <a:round/>
            <a:headEnd len="sm" w="sm" type="none"/>
            <a:tailEnd len="sm" w="sm" type="none"/>
          </a:ln>
        </p:spPr>
      </p:pic>
      <p:pic>
        <p:nvPicPr>
          <p:cNvPr id="315" name="Google Shape;315;p40"/>
          <p:cNvPicPr preferRelativeResize="0"/>
          <p:nvPr/>
        </p:nvPicPr>
        <p:blipFill rotWithShape="1">
          <a:blip r:embed="rId6">
            <a:alphaModFix/>
          </a:blip>
          <a:srcRect b="903" l="0" r="0" t="903"/>
          <a:stretch/>
        </p:blipFill>
        <p:spPr>
          <a:xfrm>
            <a:off x="12709391" y="4854909"/>
            <a:ext cx="3072600" cy="3044700"/>
          </a:xfrm>
          <a:prstGeom prst="ellipse">
            <a:avLst/>
          </a:prstGeom>
          <a:noFill/>
          <a:ln cap="flat" cmpd="sng" w="9525">
            <a:solidFill>
              <a:srgbClr val="6ECDC3"/>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41"/>
          <p:cNvSpPr/>
          <p:nvPr/>
        </p:nvSpPr>
        <p:spPr>
          <a:xfrm>
            <a:off x="0" y="0"/>
            <a:ext cx="18288000" cy="1714500"/>
          </a:xfrm>
          <a:prstGeom prst="rect">
            <a:avLst/>
          </a:prstGeom>
          <a:solidFill>
            <a:srgbClr val="0066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41"/>
          <p:cNvSpPr txBox="1"/>
          <p:nvPr/>
        </p:nvSpPr>
        <p:spPr>
          <a:xfrm>
            <a:off x="847878" y="453149"/>
            <a:ext cx="12578700" cy="808200"/>
          </a:xfrm>
          <a:prstGeom prst="rect">
            <a:avLst/>
          </a:prstGeom>
          <a:noFill/>
          <a:ln>
            <a:noFill/>
          </a:ln>
        </p:spPr>
        <p:txBody>
          <a:bodyPr anchorCtr="0" anchor="t" bIns="0" lIns="0" spcFirstLastPara="1" rIns="0" wrap="square" tIns="0">
            <a:spAutoFit/>
          </a:bodyPr>
          <a:lstStyle/>
          <a:p>
            <a:pPr indent="0" lvl="0" marL="0" marR="0" rtl="0" algn="l">
              <a:lnSpc>
                <a:spcPct val="125981"/>
              </a:lnSpc>
              <a:spcBef>
                <a:spcPts val="0"/>
              </a:spcBef>
              <a:spcAft>
                <a:spcPts val="0"/>
              </a:spcAft>
              <a:buNone/>
            </a:pPr>
            <a:r>
              <a:rPr b="1" lang="en-US" sz="5250">
                <a:solidFill>
                  <a:srgbClr val="FFFFFF"/>
                </a:solidFill>
                <a:latin typeface="Montserrat"/>
                <a:ea typeface="Montserrat"/>
                <a:cs typeface="Montserrat"/>
                <a:sym typeface="Montserrat"/>
              </a:rPr>
              <a:t>Coaching Support</a:t>
            </a:r>
            <a:endParaRPr/>
          </a:p>
        </p:txBody>
      </p:sp>
      <p:pic>
        <p:nvPicPr>
          <p:cNvPr descr="A close-up of a logo&#10;&#10;Description automatically generated with medium confidence" id="322" name="Google Shape;322;p41"/>
          <p:cNvPicPr preferRelativeResize="0"/>
          <p:nvPr/>
        </p:nvPicPr>
        <p:blipFill rotWithShape="1">
          <a:blip r:embed="rId3">
            <a:alphaModFix/>
          </a:blip>
          <a:srcRect b="0" l="0" r="0" t="0"/>
          <a:stretch/>
        </p:blipFill>
        <p:spPr>
          <a:xfrm>
            <a:off x="14566392" y="8953500"/>
            <a:ext cx="3264409" cy="914400"/>
          </a:xfrm>
          <a:prstGeom prst="rect">
            <a:avLst/>
          </a:prstGeom>
          <a:noFill/>
          <a:ln>
            <a:noFill/>
          </a:ln>
        </p:spPr>
      </p:pic>
      <p:sp>
        <p:nvSpPr>
          <p:cNvPr id="323" name="Google Shape;323;p41"/>
          <p:cNvSpPr txBox="1"/>
          <p:nvPr>
            <p:ph idx="4294967295" type="sldNum"/>
          </p:nvPr>
        </p:nvSpPr>
        <p:spPr>
          <a:xfrm>
            <a:off x="553225" y="9090900"/>
            <a:ext cx="1715100" cy="12858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24" name="Google Shape;324;p41"/>
          <p:cNvSpPr txBox="1"/>
          <p:nvPr/>
        </p:nvSpPr>
        <p:spPr>
          <a:xfrm>
            <a:off x="1034925" y="2130700"/>
            <a:ext cx="16218000" cy="7231200"/>
          </a:xfrm>
          <a:prstGeom prst="rect">
            <a:avLst/>
          </a:prstGeom>
          <a:noFill/>
          <a:ln>
            <a:noFill/>
          </a:ln>
        </p:spPr>
        <p:txBody>
          <a:bodyPr anchorCtr="0" anchor="t" bIns="182850" lIns="182850" spcFirstLastPara="1" rIns="182850" wrap="square" tIns="182850">
            <a:noAutofit/>
          </a:bodyPr>
          <a:lstStyle/>
          <a:p>
            <a:pPr indent="0" lvl="0" marL="0" rtl="0" algn="l">
              <a:spcBef>
                <a:spcPts val="0"/>
              </a:spcBef>
              <a:spcAft>
                <a:spcPts val="0"/>
              </a:spcAft>
              <a:buNone/>
            </a:pPr>
            <a:r>
              <a:t/>
            </a:r>
            <a:endParaRPr sz="2800">
              <a:solidFill>
                <a:schemeClr val="dk2"/>
              </a:solidFill>
              <a:latin typeface="Montserrat"/>
              <a:ea typeface="Montserrat"/>
              <a:cs typeface="Montserrat"/>
              <a:sym typeface="Montserrat"/>
            </a:endParaRPr>
          </a:p>
          <a:p>
            <a:pPr indent="0" lvl="0" marL="0" rtl="0" algn="l">
              <a:spcBef>
                <a:spcPts val="0"/>
              </a:spcBef>
              <a:spcAft>
                <a:spcPts val="0"/>
              </a:spcAft>
              <a:buNone/>
            </a:pPr>
            <a:r>
              <a:rPr b="1" lang="en-US" sz="3000">
                <a:solidFill>
                  <a:srgbClr val="434343"/>
                </a:solidFill>
                <a:latin typeface="Montserrat"/>
                <a:ea typeface="Montserrat"/>
                <a:cs typeface="Montserrat"/>
                <a:sym typeface="Montserrat"/>
              </a:rPr>
              <a:t>Example Conversation  </a:t>
            </a:r>
            <a:endParaRPr b="1" sz="3000">
              <a:solidFill>
                <a:srgbClr val="434343"/>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2900">
              <a:solidFill>
                <a:srgbClr val="434343"/>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sz="2900">
              <a:solidFill>
                <a:srgbClr val="434343"/>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sz="2100">
              <a:solidFill>
                <a:srgbClr val="434343"/>
              </a:solidFill>
              <a:highlight>
                <a:srgbClr val="FFFFFF"/>
              </a:highlight>
              <a:latin typeface="Montserrat"/>
              <a:ea typeface="Montserrat"/>
              <a:cs typeface="Montserrat"/>
              <a:sym typeface="Montserrat"/>
            </a:endParaRPr>
          </a:p>
          <a:p>
            <a:pPr indent="0" lvl="0" marL="914400" rtl="0" algn="l">
              <a:spcBef>
                <a:spcPts val="0"/>
              </a:spcBef>
              <a:spcAft>
                <a:spcPts val="0"/>
              </a:spcAft>
              <a:buNone/>
            </a:pPr>
            <a:r>
              <a:t/>
            </a:r>
            <a:endParaRPr sz="3000">
              <a:solidFill>
                <a:srgbClr val="434343"/>
              </a:solidFill>
              <a:latin typeface="Montserrat"/>
              <a:ea typeface="Montserrat"/>
              <a:cs typeface="Montserrat"/>
              <a:sym typeface="Montserrat"/>
            </a:endParaRPr>
          </a:p>
          <a:p>
            <a:pPr indent="0" lvl="0" marL="0" rtl="0" algn="l">
              <a:spcBef>
                <a:spcPts val="0"/>
              </a:spcBef>
              <a:spcAft>
                <a:spcPts val="0"/>
              </a:spcAft>
              <a:buNone/>
            </a:pPr>
            <a:r>
              <a:t/>
            </a:r>
            <a:endParaRPr sz="3000">
              <a:solidFill>
                <a:schemeClr val="dk2"/>
              </a:solidFill>
              <a:latin typeface="Montserrat"/>
              <a:ea typeface="Montserrat"/>
              <a:cs typeface="Montserrat"/>
              <a:sym typeface="Montserrat"/>
            </a:endParaRPr>
          </a:p>
          <a:p>
            <a:pPr indent="0" lvl="0" marL="0" rtl="0" algn="l">
              <a:spcBef>
                <a:spcPts val="0"/>
              </a:spcBef>
              <a:spcAft>
                <a:spcPts val="0"/>
              </a:spcAft>
              <a:buNone/>
            </a:pPr>
            <a:r>
              <a:t/>
            </a:r>
            <a:endParaRPr sz="3600">
              <a:solidFill>
                <a:schemeClr val="dk2"/>
              </a:solidFill>
              <a:latin typeface="Montserrat"/>
              <a:ea typeface="Montserrat"/>
              <a:cs typeface="Montserrat"/>
              <a:sym typeface="Montserrat"/>
            </a:endParaRPr>
          </a:p>
        </p:txBody>
      </p:sp>
      <p:pic>
        <p:nvPicPr>
          <p:cNvPr id="325" name="Google Shape;325;p41"/>
          <p:cNvPicPr preferRelativeResize="0"/>
          <p:nvPr/>
        </p:nvPicPr>
        <p:blipFill>
          <a:blip r:embed="rId4">
            <a:alphaModFix/>
          </a:blip>
          <a:stretch>
            <a:fillRect/>
          </a:stretch>
        </p:blipFill>
        <p:spPr>
          <a:xfrm>
            <a:off x="1597675" y="3677100"/>
            <a:ext cx="15092647" cy="49769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9F4B"/>
        </a:solidFill>
      </p:bgPr>
    </p:bg>
    <p:spTree>
      <p:nvGrpSpPr>
        <p:cNvPr id="329" name="Shape 329"/>
        <p:cNvGrpSpPr/>
        <p:nvPr/>
      </p:nvGrpSpPr>
      <p:grpSpPr>
        <a:xfrm>
          <a:off x="0" y="0"/>
          <a:ext cx="0" cy="0"/>
          <a:chOff x="0" y="0"/>
          <a:chExt cx="0" cy="0"/>
        </a:xfrm>
      </p:grpSpPr>
      <p:pic>
        <p:nvPicPr>
          <p:cNvPr descr="Cute girl holding tiny pumpkin" id="330" name="Google Shape;330;p42"/>
          <p:cNvPicPr preferRelativeResize="0"/>
          <p:nvPr/>
        </p:nvPicPr>
        <p:blipFill rotWithShape="1">
          <a:blip r:embed="rId3">
            <a:alphaModFix/>
          </a:blip>
          <a:srcRect b="-497" l="0" r="0" t="1093"/>
          <a:stretch/>
        </p:blipFill>
        <p:spPr>
          <a:xfrm>
            <a:off x="0" y="0"/>
            <a:ext cx="4618933" cy="10352988"/>
          </a:xfrm>
          <a:prstGeom prst="rect">
            <a:avLst/>
          </a:prstGeom>
          <a:noFill/>
          <a:ln>
            <a:noFill/>
          </a:ln>
        </p:spPr>
      </p:pic>
      <p:sp>
        <p:nvSpPr>
          <p:cNvPr id="331" name="Google Shape;331;p42"/>
          <p:cNvSpPr txBox="1"/>
          <p:nvPr/>
        </p:nvSpPr>
        <p:spPr>
          <a:xfrm>
            <a:off x="4974375" y="571500"/>
            <a:ext cx="7411200" cy="831300"/>
          </a:xfrm>
          <a:prstGeom prst="rect">
            <a:avLst/>
          </a:prstGeom>
          <a:noFill/>
          <a:ln>
            <a:noFill/>
          </a:ln>
        </p:spPr>
        <p:txBody>
          <a:bodyPr anchorCtr="0" anchor="t" bIns="0" lIns="0" spcFirstLastPara="1" rIns="0" wrap="square" tIns="0">
            <a:spAutoFit/>
          </a:bodyPr>
          <a:lstStyle/>
          <a:p>
            <a:pPr indent="0" lvl="0" marL="0" marR="0" rtl="0" algn="l">
              <a:lnSpc>
                <a:spcPct val="122500"/>
              </a:lnSpc>
              <a:spcBef>
                <a:spcPts val="0"/>
              </a:spcBef>
              <a:spcAft>
                <a:spcPts val="0"/>
              </a:spcAft>
              <a:buNone/>
            </a:pPr>
            <a:r>
              <a:rPr b="1" lang="en-US" sz="5400">
                <a:solidFill>
                  <a:srgbClr val="FFFFFF"/>
                </a:solidFill>
                <a:latin typeface="Montserrat"/>
                <a:ea typeface="Montserrat"/>
                <a:cs typeface="Montserrat"/>
                <a:sym typeface="Montserrat"/>
              </a:rPr>
              <a:t>Push Messaging</a:t>
            </a:r>
            <a:endParaRPr/>
          </a:p>
        </p:txBody>
      </p:sp>
      <p:sp>
        <p:nvSpPr>
          <p:cNvPr id="332" name="Google Shape;332;p42"/>
          <p:cNvSpPr txBox="1"/>
          <p:nvPr/>
        </p:nvSpPr>
        <p:spPr>
          <a:xfrm>
            <a:off x="4974375" y="1507325"/>
            <a:ext cx="7689900" cy="369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2400">
                <a:solidFill>
                  <a:srgbClr val="FFFFFF"/>
                </a:solidFill>
                <a:latin typeface="Montserrat"/>
                <a:ea typeface="Montserrat"/>
                <a:cs typeface="Montserrat"/>
                <a:sym typeface="Montserrat"/>
              </a:rPr>
              <a:t>Hyper </a:t>
            </a:r>
            <a:r>
              <a:rPr b="1" lang="en-US" sz="2400">
                <a:solidFill>
                  <a:srgbClr val="FFFFFF"/>
                </a:solidFill>
                <a:latin typeface="Montserrat"/>
                <a:ea typeface="Montserrat"/>
                <a:cs typeface="Montserrat"/>
                <a:sym typeface="Montserrat"/>
              </a:rPr>
              <a:t>relevant</a:t>
            </a:r>
            <a:r>
              <a:rPr b="1" lang="en-US" sz="2400">
                <a:solidFill>
                  <a:srgbClr val="FFFFFF"/>
                </a:solidFill>
                <a:latin typeface="Montserrat"/>
                <a:ea typeface="Montserrat"/>
                <a:cs typeface="Montserrat"/>
                <a:sym typeface="Montserrat"/>
              </a:rPr>
              <a:t> messaging at your fingertips</a:t>
            </a:r>
            <a:endParaRPr/>
          </a:p>
        </p:txBody>
      </p:sp>
      <p:sp>
        <p:nvSpPr>
          <p:cNvPr id="333" name="Google Shape;333;p42"/>
          <p:cNvSpPr txBox="1"/>
          <p:nvPr/>
        </p:nvSpPr>
        <p:spPr>
          <a:xfrm>
            <a:off x="4974375" y="2474338"/>
            <a:ext cx="4951800" cy="307800"/>
          </a:xfrm>
          <a:prstGeom prst="rect">
            <a:avLst/>
          </a:prstGeom>
          <a:noFill/>
          <a:ln>
            <a:noFill/>
          </a:ln>
        </p:spPr>
        <p:txBody>
          <a:bodyPr anchorCtr="0" anchor="t" bIns="0" lIns="0" spcFirstLastPara="1" rIns="0" wrap="square" tIns="0">
            <a:spAutoFit/>
          </a:bodyPr>
          <a:lstStyle/>
          <a:p>
            <a:pPr indent="0" lvl="0" marL="0" marR="0" rtl="0" algn="l">
              <a:lnSpc>
                <a:spcPct val="118150"/>
              </a:lnSpc>
              <a:spcBef>
                <a:spcPts val="0"/>
              </a:spcBef>
              <a:spcAft>
                <a:spcPts val="0"/>
              </a:spcAft>
              <a:buNone/>
            </a:pPr>
            <a:r>
              <a:t/>
            </a:r>
            <a:endParaRPr sz="2000">
              <a:solidFill>
                <a:srgbClr val="FFFFFF"/>
              </a:solidFill>
              <a:latin typeface="Montserrat Light"/>
              <a:ea typeface="Montserrat Light"/>
              <a:cs typeface="Montserrat Light"/>
              <a:sym typeface="Montserrat Light"/>
            </a:endParaRPr>
          </a:p>
        </p:txBody>
      </p:sp>
      <p:pic>
        <p:nvPicPr>
          <p:cNvPr descr="A close-up of a logo&#10;&#10;Description automatically generated with medium confidence" id="334" name="Google Shape;334;p42"/>
          <p:cNvPicPr preferRelativeResize="0"/>
          <p:nvPr/>
        </p:nvPicPr>
        <p:blipFill rotWithShape="1">
          <a:blip r:embed="rId4">
            <a:alphaModFix/>
          </a:blip>
          <a:srcRect b="0" l="0" r="0" t="0"/>
          <a:stretch/>
        </p:blipFill>
        <p:spPr>
          <a:xfrm>
            <a:off x="457200" y="8953500"/>
            <a:ext cx="3264409" cy="914400"/>
          </a:xfrm>
          <a:prstGeom prst="rect">
            <a:avLst/>
          </a:prstGeom>
          <a:noFill/>
          <a:ln>
            <a:noFill/>
          </a:ln>
        </p:spPr>
      </p:pic>
      <p:sp>
        <p:nvSpPr>
          <p:cNvPr id="335" name="Google Shape;335;p42"/>
          <p:cNvSpPr txBox="1"/>
          <p:nvPr/>
        </p:nvSpPr>
        <p:spPr>
          <a:xfrm>
            <a:off x="11907650" y="2581388"/>
            <a:ext cx="4951800" cy="307800"/>
          </a:xfrm>
          <a:prstGeom prst="rect">
            <a:avLst/>
          </a:prstGeom>
          <a:noFill/>
          <a:ln>
            <a:noFill/>
          </a:ln>
        </p:spPr>
        <p:txBody>
          <a:bodyPr anchorCtr="0" anchor="t" bIns="0" lIns="0" spcFirstLastPara="1" rIns="0" wrap="square" tIns="0">
            <a:spAutoFit/>
          </a:bodyPr>
          <a:lstStyle/>
          <a:p>
            <a:pPr indent="0" lvl="0" marL="0" marR="0" rtl="0" algn="l">
              <a:lnSpc>
                <a:spcPct val="118150"/>
              </a:lnSpc>
              <a:spcBef>
                <a:spcPts val="0"/>
              </a:spcBef>
              <a:spcAft>
                <a:spcPts val="0"/>
              </a:spcAft>
              <a:buNone/>
            </a:pPr>
            <a:r>
              <a:t/>
            </a:r>
            <a:endParaRPr sz="2000">
              <a:solidFill>
                <a:srgbClr val="FFFFFF"/>
              </a:solidFill>
              <a:latin typeface="Montserrat Light"/>
              <a:ea typeface="Montserrat Light"/>
              <a:cs typeface="Montserrat Light"/>
              <a:sym typeface="Montserrat Light"/>
            </a:endParaRPr>
          </a:p>
        </p:txBody>
      </p:sp>
      <p:sp>
        <p:nvSpPr>
          <p:cNvPr id="336" name="Google Shape;336;p42"/>
          <p:cNvSpPr txBox="1"/>
          <p:nvPr/>
        </p:nvSpPr>
        <p:spPr>
          <a:xfrm>
            <a:off x="5178600" y="2629750"/>
            <a:ext cx="6114300" cy="5036100"/>
          </a:xfrm>
          <a:prstGeom prst="rect">
            <a:avLst/>
          </a:prstGeom>
          <a:noFill/>
          <a:ln>
            <a:noFill/>
          </a:ln>
        </p:spPr>
        <p:txBody>
          <a:bodyPr anchorCtr="0" anchor="t" bIns="0" lIns="0" spcFirstLastPara="1" rIns="0" wrap="square" tIns="0">
            <a:spAutoFit/>
          </a:bodyPr>
          <a:lstStyle/>
          <a:p>
            <a:pPr indent="0" lvl="0" marL="0" rtl="0" algn="l">
              <a:lnSpc>
                <a:spcPct val="118150"/>
              </a:lnSpc>
              <a:spcBef>
                <a:spcPts val="0"/>
              </a:spcBef>
              <a:spcAft>
                <a:spcPts val="0"/>
              </a:spcAft>
              <a:buNone/>
            </a:pPr>
            <a:r>
              <a:rPr b="1" lang="en-US" sz="2000">
                <a:solidFill>
                  <a:srgbClr val="FFFFFF"/>
                </a:solidFill>
                <a:latin typeface="Montserrat"/>
                <a:ea typeface="Montserrat"/>
                <a:cs typeface="Montserrat"/>
                <a:sym typeface="Montserrat"/>
              </a:rPr>
              <a:t>Based on age and stage of child</a:t>
            </a:r>
            <a:endParaRPr sz="2000">
              <a:solidFill>
                <a:schemeClr val="dk1"/>
              </a:solidFill>
              <a:latin typeface="Montserrat Light"/>
              <a:ea typeface="Montserrat Light"/>
              <a:cs typeface="Montserrat Light"/>
              <a:sym typeface="Montserrat Light"/>
            </a:endParaRPr>
          </a:p>
          <a:p>
            <a:pPr indent="0" lvl="0" marL="0" marR="0" rtl="0" algn="l">
              <a:lnSpc>
                <a:spcPct val="118150"/>
              </a:lnSpc>
              <a:spcBef>
                <a:spcPts val="0"/>
              </a:spcBef>
              <a:spcAft>
                <a:spcPts val="0"/>
              </a:spcAft>
              <a:buNone/>
            </a:pPr>
            <a:r>
              <a:rPr lang="en-US" sz="2000">
                <a:solidFill>
                  <a:srgbClr val="FFFFFF"/>
                </a:solidFill>
                <a:latin typeface="Montserrat Light"/>
                <a:ea typeface="Montserrat Light"/>
                <a:cs typeface="Montserrat Light"/>
                <a:sym typeface="Montserrat Light"/>
              </a:rPr>
              <a:t>Messages are customized for the age and stage of the child. This provides specific skills that parents can implement right away and see immediate benefit. </a:t>
            </a:r>
            <a:endParaRPr sz="2000">
              <a:solidFill>
                <a:srgbClr val="FFFFFF"/>
              </a:solidFill>
              <a:latin typeface="Montserrat Light"/>
              <a:ea typeface="Montserrat Light"/>
              <a:cs typeface="Montserrat Light"/>
              <a:sym typeface="Montserrat Light"/>
            </a:endParaRPr>
          </a:p>
          <a:p>
            <a:pPr indent="0" lvl="0" marL="0" marR="0" rtl="0" algn="l">
              <a:lnSpc>
                <a:spcPct val="118150"/>
              </a:lnSpc>
              <a:spcBef>
                <a:spcPts val="0"/>
              </a:spcBef>
              <a:spcAft>
                <a:spcPts val="0"/>
              </a:spcAft>
              <a:buNone/>
            </a:pPr>
            <a:r>
              <a:t/>
            </a:r>
            <a:endParaRPr sz="2000">
              <a:solidFill>
                <a:srgbClr val="FFFFFF"/>
              </a:solidFill>
              <a:latin typeface="Montserrat Light"/>
              <a:ea typeface="Montserrat Light"/>
              <a:cs typeface="Montserrat Light"/>
              <a:sym typeface="Montserrat Light"/>
            </a:endParaRPr>
          </a:p>
          <a:p>
            <a:pPr indent="0" lvl="0" marL="0" rtl="0" algn="l">
              <a:lnSpc>
                <a:spcPct val="118150"/>
              </a:lnSpc>
              <a:spcBef>
                <a:spcPts val="0"/>
              </a:spcBef>
              <a:spcAft>
                <a:spcPts val="0"/>
              </a:spcAft>
              <a:buSzPts val="1100"/>
              <a:buNone/>
            </a:pPr>
            <a:r>
              <a:rPr b="1" lang="en-US" sz="2000">
                <a:solidFill>
                  <a:srgbClr val="FFFFFF"/>
                </a:solidFill>
                <a:latin typeface="Montserrat"/>
                <a:ea typeface="Montserrat"/>
                <a:cs typeface="Montserrat"/>
                <a:sym typeface="Montserrat"/>
              </a:rPr>
              <a:t>Customized based on persona</a:t>
            </a:r>
            <a:endParaRPr b="1" sz="2000">
              <a:solidFill>
                <a:srgbClr val="FFFFFF"/>
              </a:solidFill>
              <a:latin typeface="Montserrat"/>
              <a:ea typeface="Montserrat"/>
              <a:cs typeface="Montserrat"/>
              <a:sym typeface="Montserrat"/>
            </a:endParaRPr>
          </a:p>
          <a:p>
            <a:pPr indent="0" lvl="0" marL="0" rtl="0" algn="l">
              <a:lnSpc>
                <a:spcPct val="118150"/>
              </a:lnSpc>
              <a:spcBef>
                <a:spcPts val="0"/>
              </a:spcBef>
              <a:spcAft>
                <a:spcPts val="0"/>
              </a:spcAft>
              <a:buSzPts val="1100"/>
              <a:buNone/>
            </a:pPr>
            <a:r>
              <a:rPr lang="en-US" sz="2000">
                <a:solidFill>
                  <a:srgbClr val="FFFFFF"/>
                </a:solidFill>
                <a:latin typeface="Montserrat Light"/>
                <a:ea typeface="Montserrat Light"/>
                <a:cs typeface="Montserrat Light"/>
                <a:sym typeface="Montserrat Light"/>
              </a:rPr>
              <a:t>Parents have unique motivations and values.. Messages are tailored to each parents’ persona. </a:t>
            </a:r>
            <a:endParaRPr sz="2000">
              <a:solidFill>
                <a:srgbClr val="FFFFFF"/>
              </a:solidFill>
              <a:latin typeface="Montserrat Light"/>
              <a:ea typeface="Montserrat Light"/>
              <a:cs typeface="Montserrat Light"/>
              <a:sym typeface="Montserrat Light"/>
            </a:endParaRPr>
          </a:p>
          <a:p>
            <a:pPr indent="0" lvl="0" marL="0" marR="0" rtl="0" algn="l">
              <a:lnSpc>
                <a:spcPct val="118150"/>
              </a:lnSpc>
              <a:spcBef>
                <a:spcPts val="0"/>
              </a:spcBef>
              <a:spcAft>
                <a:spcPts val="0"/>
              </a:spcAft>
              <a:buNone/>
            </a:pPr>
            <a:r>
              <a:t/>
            </a:r>
            <a:endParaRPr sz="2000">
              <a:solidFill>
                <a:srgbClr val="FFFFFF"/>
              </a:solidFill>
              <a:latin typeface="Montserrat Light"/>
              <a:ea typeface="Montserrat Light"/>
              <a:cs typeface="Montserrat Light"/>
              <a:sym typeface="Montserrat Light"/>
            </a:endParaRPr>
          </a:p>
          <a:p>
            <a:pPr indent="0" lvl="0" marL="0" rtl="0" algn="l">
              <a:lnSpc>
                <a:spcPct val="118150"/>
              </a:lnSpc>
              <a:spcBef>
                <a:spcPts val="0"/>
              </a:spcBef>
              <a:spcAft>
                <a:spcPts val="0"/>
              </a:spcAft>
              <a:buSzPts val="1100"/>
              <a:buNone/>
            </a:pPr>
            <a:r>
              <a:rPr b="1" lang="en-US" sz="2000">
                <a:solidFill>
                  <a:srgbClr val="FFFFFF"/>
                </a:solidFill>
                <a:latin typeface="Montserrat"/>
                <a:ea typeface="Montserrat"/>
                <a:cs typeface="Montserrat"/>
                <a:sym typeface="Montserrat"/>
              </a:rPr>
              <a:t>Connect with resources</a:t>
            </a:r>
            <a:endParaRPr b="1" sz="2000">
              <a:solidFill>
                <a:srgbClr val="FFFFFF"/>
              </a:solidFill>
              <a:latin typeface="Montserrat"/>
              <a:ea typeface="Montserrat"/>
              <a:cs typeface="Montserrat"/>
              <a:sym typeface="Montserrat"/>
            </a:endParaRPr>
          </a:p>
          <a:p>
            <a:pPr indent="0" lvl="0" marL="0" marR="0" rtl="0" algn="l">
              <a:lnSpc>
                <a:spcPct val="118150"/>
              </a:lnSpc>
              <a:spcBef>
                <a:spcPts val="0"/>
              </a:spcBef>
              <a:spcAft>
                <a:spcPts val="0"/>
              </a:spcAft>
              <a:buNone/>
            </a:pPr>
            <a:r>
              <a:rPr lang="en-US" sz="2000">
                <a:solidFill>
                  <a:srgbClr val="FFFFFF"/>
                </a:solidFill>
                <a:latin typeface="Montserrat Light"/>
                <a:ea typeface="Montserrat Light"/>
                <a:cs typeface="Montserrat Light"/>
                <a:sym typeface="Montserrat Light"/>
              </a:rPr>
              <a:t>Messages can be used to direct parents to specific additional resources in their area. </a:t>
            </a:r>
            <a:endParaRPr sz="2000">
              <a:solidFill>
                <a:srgbClr val="FFFFFF"/>
              </a:solidFill>
              <a:latin typeface="Montserrat Light"/>
              <a:ea typeface="Montserrat Light"/>
              <a:cs typeface="Montserrat Light"/>
              <a:sym typeface="Montserrat Light"/>
            </a:endParaRPr>
          </a:p>
          <a:p>
            <a:pPr indent="0" lvl="0" marL="0" marR="0" rtl="0" algn="l">
              <a:lnSpc>
                <a:spcPct val="118150"/>
              </a:lnSpc>
              <a:spcBef>
                <a:spcPts val="0"/>
              </a:spcBef>
              <a:spcAft>
                <a:spcPts val="0"/>
              </a:spcAft>
              <a:buNone/>
            </a:pPr>
            <a:r>
              <a:t/>
            </a:r>
            <a:endParaRPr sz="2000">
              <a:solidFill>
                <a:srgbClr val="FFFFFF"/>
              </a:solidFill>
              <a:latin typeface="Montserrat Light"/>
              <a:ea typeface="Montserrat Light"/>
              <a:cs typeface="Montserrat Light"/>
              <a:sym typeface="Montserrat 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43"/>
          <p:cNvSpPr/>
          <p:nvPr/>
        </p:nvSpPr>
        <p:spPr>
          <a:xfrm>
            <a:off x="0" y="0"/>
            <a:ext cx="18288000" cy="1714500"/>
          </a:xfrm>
          <a:prstGeom prst="rect">
            <a:avLst/>
          </a:prstGeom>
          <a:solidFill>
            <a:srgbClr val="0066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43"/>
          <p:cNvSpPr txBox="1"/>
          <p:nvPr/>
        </p:nvSpPr>
        <p:spPr>
          <a:xfrm>
            <a:off x="553228" y="468724"/>
            <a:ext cx="12578700" cy="2844300"/>
          </a:xfrm>
          <a:prstGeom prst="rect">
            <a:avLst/>
          </a:prstGeom>
          <a:noFill/>
          <a:ln>
            <a:noFill/>
          </a:ln>
        </p:spPr>
        <p:txBody>
          <a:bodyPr anchorCtr="0" anchor="t" bIns="0" lIns="0" spcFirstLastPara="1" rIns="0" wrap="square" tIns="0">
            <a:spAutoFit/>
          </a:bodyPr>
          <a:lstStyle/>
          <a:p>
            <a:pPr indent="0" lvl="0" marL="0" rtl="0" algn="l">
              <a:lnSpc>
                <a:spcPct val="125981"/>
              </a:lnSpc>
              <a:spcBef>
                <a:spcPts val="0"/>
              </a:spcBef>
              <a:spcAft>
                <a:spcPts val="0"/>
              </a:spcAft>
              <a:buClr>
                <a:schemeClr val="dk1"/>
              </a:buClr>
              <a:buSzPts val="1100"/>
              <a:buFont typeface="Arial"/>
              <a:buNone/>
            </a:pPr>
            <a:r>
              <a:rPr b="1" lang="en-US" sz="5250">
                <a:solidFill>
                  <a:srgbClr val="FFFFFF"/>
                </a:solidFill>
                <a:latin typeface="Montserrat"/>
                <a:ea typeface="Montserrat"/>
                <a:cs typeface="Montserrat"/>
                <a:sym typeface="Montserrat"/>
              </a:rPr>
              <a:t>Sample Texts Age 0-1</a:t>
            </a:r>
            <a:endParaRPr b="1" sz="5250">
              <a:solidFill>
                <a:srgbClr val="FFFFFF"/>
              </a:solidFill>
              <a:latin typeface="Montserrat"/>
              <a:ea typeface="Montserrat"/>
              <a:cs typeface="Montserrat"/>
              <a:sym typeface="Montserrat"/>
            </a:endParaRPr>
          </a:p>
          <a:p>
            <a:pPr indent="0" lvl="0" marL="0" rtl="0" algn="l">
              <a:lnSpc>
                <a:spcPct val="125981"/>
              </a:lnSpc>
              <a:spcBef>
                <a:spcPts val="0"/>
              </a:spcBef>
              <a:spcAft>
                <a:spcPts val="0"/>
              </a:spcAft>
              <a:buClr>
                <a:schemeClr val="dk1"/>
              </a:buClr>
              <a:buSzPts val="1100"/>
              <a:buFont typeface="Arial"/>
              <a:buNone/>
            </a:pPr>
            <a:r>
              <a:t/>
            </a:r>
            <a:endParaRPr b="1" sz="5250">
              <a:solidFill>
                <a:srgbClr val="FFFFFF"/>
              </a:solidFill>
              <a:latin typeface="Montserrat"/>
              <a:ea typeface="Montserrat"/>
              <a:cs typeface="Montserrat"/>
              <a:sym typeface="Montserrat"/>
            </a:endParaRPr>
          </a:p>
          <a:p>
            <a:pPr indent="0" lvl="0" marL="0" marR="0" rtl="0" algn="l">
              <a:lnSpc>
                <a:spcPct val="125981"/>
              </a:lnSpc>
              <a:spcBef>
                <a:spcPts val="0"/>
              </a:spcBef>
              <a:spcAft>
                <a:spcPts val="0"/>
              </a:spcAft>
              <a:buNone/>
            </a:pPr>
            <a:r>
              <a:t/>
            </a:r>
            <a:endParaRPr b="1" sz="5250">
              <a:solidFill>
                <a:srgbClr val="FFFFFF"/>
              </a:solidFill>
              <a:latin typeface="Montserrat"/>
              <a:ea typeface="Montserrat"/>
              <a:cs typeface="Montserrat"/>
              <a:sym typeface="Montserrat"/>
            </a:endParaRPr>
          </a:p>
        </p:txBody>
      </p:sp>
      <p:pic>
        <p:nvPicPr>
          <p:cNvPr descr="A close-up of a logo&#10;&#10;Description automatically generated with medium confidence" id="343" name="Google Shape;343;p43"/>
          <p:cNvPicPr preferRelativeResize="0"/>
          <p:nvPr/>
        </p:nvPicPr>
        <p:blipFill rotWithShape="1">
          <a:blip r:embed="rId3">
            <a:alphaModFix/>
          </a:blip>
          <a:srcRect b="0" l="0" r="0" t="0"/>
          <a:stretch/>
        </p:blipFill>
        <p:spPr>
          <a:xfrm>
            <a:off x="14566392" y="8953500"/>
            <a:ext cx="3264409" cy="914400"/>
          </a:xfrm>
          <a:prstGeom prst="rect">
            <a:avLst/>
          </a:prstGeom>
          <a:noFill/>
          <a:ln>
            <a:noFill/>
          </a:ln>
        </p:spPr>
      </p:pic>
      <p:sp>
        <p:nvSpPr>
          <p:cNvPr id="344" name="Google Shape;344;p43"/>
          <p:cNvSpPr txBox="1"/>
          <p:nvPr>
            <p:ph idx="4294967295" type="sldNum"/>
          </p:nvPr>
        </p:nvSpPr>
        <p:spPr>
          <a:xfrm>
            <a:off x="553225" y="9090900"/>
            <a:ext cx="1715100" cy="12858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45" name="Google Shape;345;p43"/>
          <p:cNvSpPr/>
          <p:nvPr/>
        </p:nvSpPr>
        <p:spPr>
          <a:xfrm>
            <a:off x="952350" y="3325848"/>
            <a:ext cx="14397900" cy="1714500"/>
          </a:xfrm>
          <a:prstGeom prst="roundRect">
            <a:avLst>
              <a:gd fmla="val 16667" name="adj"/>
            </a:avLst>
          </a:prstGeom>
          <a:solidFill>
            <a:srgbClr val="009F4B"/>
          </a:solidFill>
          <a:ln>
            <a:noFill/>
          </a:ln>
          <a:effectLst>
            <a:outerShdw blurRad="57150" rotWithShape="0" algn="bl" dir="5400000" dist="19050">
              <a:srgbClr val="000000">
                <a:alpha val="50000"/>
              </a:srgbClr>
            </a:outerShdw>
          </a:effectLst>
        </p:spPr>
        <p:txBody>
          <a:bodyPr anchorCtr="0" anchor="ctr" bIns="182850" lIns="182850" spcFirstLastPara="1" rIns="182850" wrap="square" tIns="182850">
            <a:noAutofit/>
          </a:bodyPr>
          <a:lstStyle/>
          <a:p>
            <a:pPr indent="0" lvl="0" marL="0" rtl="0" algn="l">
              <a:spcBef>
                <a:spcPts val="0"/>
              </a:spcBef>
              <a:spcAft>
                <a:spcPts val="0"/>
              </a:spcAft>
              <a:buNone/>
            </a:pPr>
            <a:r>
              <a:t/>
            </a:r>
            <a:endParaRPr sz="2300">
              <a:solidFill>
                <a:schemeClr val="lt1"/>
              </a:solidFill>
              <a:latin typeface="Montserrat Medium"/>
              <a:ea typeface="Montserrat Medium"/>
              <a:cs typeface="Montserrat Medium"/>
              <a:sym typeface="Montserrat Medium"/>
            </a:endParaRPr>
          </a:p>
          <a:p>
            <a:pPr indent="0" lvl="0" marL="0" rtl="0" algn="l">
              <a:spcBef>
                <a:spcPts val="0"/>
              </a:spcBef>
              <a:spcAft>
                <a:spcPts val="0"/>
              </a:spcAft>
              <a:buNone/>
            </a:pPr>
            <a:r>
              <a:rPr lang="en-US" sz="2300">
                <a:solidFill>
                  <a:schemeClr val="lt1"/>
                </a:solidFill>
                <a:latin typeface="Montserrat Medium"/>
                <a:ea typeface="Montserrat Medium"/>
                <a:cs typeface="Montserrat Medium"/>
                <a:sym typeface="Montserrat Medium"/>
              </a:rPr>
              <a:t>Hi from your Cell-Ed coach. This is the beginning of your Stronger Starts parenting tips for your child age 0-1. Babies can imitate expressions as early as being 10 minutes old.  This is a strong instinct your baby has called 'mirroring' and it's the strongest way babies have to learn.</a:t>
            </a:r>
            <a:endParaRPr sz="2300">
              <a:solidFill>
                <a:schemeClr val="lt1"/>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i="1" sz="2300">
              <a:solidFill>
                <a:srgbClr val="012744"/>
              </a:solidFill>
              <a:latin typeface="Montserrat Medium"/>
              <a:ea typeface="Montserrat Medium"/>
              <a:cs typeface="Montserrat Medium"/>
              <a:sym typeface="Montserrat Medium"/>
            </a:endParaRPr>
          </a:p>
        </p:txBody>
      </p:sp>
      <p:sp>
        <p:nvSpPr>
          <p:cNvPr id="346" name="Google Shape;346;p43"/>
          <p:cNvSpPr/>
          <p:nvPr/>
        </p:nvSpPr>
        <p:spPr>
          <a:xfrm>
            <a:off x="1765700" y="5552802"/>
            <a:ext cx="15690900" cy="1787400"/>
          </a:xfrm>
          <a:prstGeom prst="roundRect">
            <a:avLst>
              <a:gd fmla="val 16667" name="adj"/>
            </a:avLst>
          </a:prstGeom>
          <a:solidFill>
            <a:srgbClr val="0066B4"/>
          </a:solidFill>
          <a:ln>
            <a:noFill/>
          </a:ln>
          <a:effectLst>
            <a:outerShdw blurRad="57150" rotWithShape="0" algn="bl" dir="3660000" dist="19050">
              <a:srgbClr val="000000">
                <a:alpha val="15000"/>
              </a:srgbClr>
            </a:outerShdw>
          </a:effectLst>
        </p:spPr>
        <p:txBody>
          <a:bodyPr anchorCtr="0" anchor="ctr" bIns="182850" lIns="182850" spcFirstLastPara="1" rIns="182850" wrap="square" tIns="182850">
            <a:noAutofit/>
          </a:bodyPr>
          <a:lstStyle/>
          <a:p>
            <a:pPr indent="0" lvl="0" marL="0" rtl="0" algn="l">
              <a:spcBef>
                <a:spcPts val="0"/>
              </a:spcBef>
              <a:spcAft>
                <a:spcPts val="0"/>
              </a:spcAft>
              <a:buClr>
                <a:schemeClr val="dk1"/>
              </a:buClr>
              <a:buSzPts val="1700"/>
              <a:buFont typeface="Arial"/>
              <a:buNone/>
            </a:pPr>
            <a:r>
              <a:rPr lang="en-US" sz="2300">
                <a:solidFill>
                  <a:schemeClr val="lt1"/>
                </a:solidFill>
                <a:latin typeface="Montserrat"/>
                <a:ea typeface="Montserrat"/>
                <a:cs typeface="Montserrat"/>
                <a:sym typeface="Montserrat"/>
              </a:rPr>
              <a:t>Hi from your Cell-Ed coach. Eye contact develops a baby’s brain by focusing about 8 to 12 inches away. This is the distance between a baby cuddled at the breast and a mother (or father’s) face. Your baby will look for and connect with your gaze right from birth.</a:t>
            </a:r>
            <a:endParaRPr sz="2300">
              <a:solidFill>
                <a:schemeClr val="lt1"/>
              </a:solidFill>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44"/>
          <p:cNvSpPr/>
          <p:nvPr/>
        </p:nvSpPr>
        <p:spPr>
          <a:xfrm>
            <a:off x="0" y="0"/>
            <a:ext cx="18288000" cy="1714500"/>
          </a:xfrm>
          <a:prstGeom prst="rect">
            <a:avLst/>
          </a:prstGeom>
          <a:solidFill>
            <a:srgbClr val="0066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44"/>
          <p:cNvSpPr txBox="1"/>
          <p:nvPr/>
        </p:nvSpPr>
        <p:spPr>
          <a:xfrm>
            <a:off x="952353" y="464199"/>
            <a:ext cx="12578700" cy="2844300"/>
          </a:xfrm>
          <a:prstGeom prst="rect">
            <a:avLst/>
          </a:prstGeom>
          <a:noFill/>
          <a:ln>
            <a:noFill/>
          </a:ln>
        </p:spPr>
        <p:txBody>
          <a:bodyPr anchorCtr="0" anchor="t" bIns="0" lIns="0" spcFirstLastPara="1" rIns="0" wrap="square" tIns="0">
            <a:spAutoFit/>
          </a:bodyPr>
          <a:lstStyle/>
          <a:p>
            <a:pPr indent="0" lvl="0" marL="0" rtl="0" algn="l">
              <a:lnSpc>
                <a:spcPct val="125981"/>
              </a:lnSpc>
              <a:spcBef>
                <a:spcPts val="0"/>
              </a:spcBef>
              <a:spcAft>
                <a:spcPts val="0"/>
              </a:spcAft>
              <a:buClr>
                <a:schemeClr val="dk1"/>
              </a:buClr>
              <a:buSzPts val="1100"/>
              <a:buFont typeface="Arial"/>
              <a:buNone/>
            </a:pPr>
            <a:r>
              <a:rPr b="1" lang="en-US" sz="5250">
                <a:solidFill>
                  <a:srgbClr val="FFFFFF"/>
                </a:solidFill>
                <a:latin typeface="Montserrat"/>
                <a:ea typeface="Montserrat"/>
                <a:cs typeface="Montserrat"/>
                <a:sym typeface="Montserrat"/>
              </a:rPr>
              <a:t>Sample Texts Age 2-3</a:t>
            </a:r>
            <a:endParaRPr b="1" sz="5250">
              <a:solidFill>
                <a:srgbClr val="FFFFFF"/>
              </a:solidFill>
              <a:latin typeface="Montserrat"/>
              <a:ea typeface="Montserrat"/>
              <a:cs typeface="Montserrat"/>
              <a:sym typeface="Montserrat"/>
            </a:endParaRPr>
          </a:p>
          <a:p>
            <a:pPr indent="0" lvl="0" marL="0" rtl="0" algn="l">
              <a:lnSpc>
                <a:spcPct val="125981"/>
              </a:lnSpc>
              <a:spcBef>
                <a:spcPts val="0"/>
              </a:spcBef>
              <a:spcAft>
                <a:spcPts val="0"/>
              </a:spcAft>
              <a:buClr>
                <a:schemeClr val="dk1"/>
              </a:buClr>
              <a:buSzPts val="1100"/>
              <a:buFont typeface="Arial"/>
              <a:buNone/>
            </a:pPr>
            <a:r>
              <a:t/>
            </a:r>
            <a:endParaRPr b="1" sz="5250">
              <a:solidFill>
                <a:srgbClr val="FFFFFF"/>
              </a:solidFill>
              <a:latin typeface="Montserrat"/>
              <a:ea typeface="Montserrat"/>
              <a:cs typeface="Montserrat"/>
              <a:sym typeface="Montserrat"/>
            </a:endParaRPr>
          </a:p>
          <a:p>
            <a:pPr indent="0" lvl="0" marL="0" marR="0" rtl="0" algn="l">
              <a:lnSpc>
                <a:spcPct val="125981"/>
              </a:lnSpc>
              <a:spcBef>
                <a:spcPts val="0"/>
              </a:spcBef>
              <a:spcAft>
                <a:spcPts val="0"/>
              </a:spcAft>
              <a:buNone/>
            </a:pPr>
            <a:r>
              <a:t/>
            </a:r>
            <a:endParaRPr b="1" sz="5250">
              <a:solidFill>
                <a:srgbClr val="FFFFFF"/>
              </a:solidFill>
              <a:latin typeface="Montserrat"/>
              <a:ea typeface="Montserrat"/>
              <a:cs typeface="Montserrat"/>
              <a:sym typeface="Montserrat"/>
            </a:endParaRPr>
          </a:p>
        </p:txBody>
      </p:sp>
      <p:pic>
        <p:nvPicPr>
          <p:cNvPr descr="A close-up of a logo&#10;&#10;Description automatically generated with medium confidence" id="353" name="Google Shape;353;p44"/>
          <p:cNvPicPr preferRelativeResize="0"/>
          <p:nvPr/>
        </p:nvPicPr>
        <p:blipFill rotWithShape="1">
          <a:blip r:embed="rId3">
            <a:alphaModFix/>
          </a:blip>
          <a:srcRect b="0" l="0" r="0" t="0"/>
          <a:stretch/>
        </p:blipFill>
        <p:spPr>
          <a:xfrm>
            <a:off x="14566392" y="8953500"/>
            <a:ext cx="3264409" cy="914400"/>
          </a:xfrm>
          <a:prstGeom prst="rect">
            <a:avLst/>
          </a:prstGeom>
          <a:noFill/>
          <a:ln>
            <a:noFill/>
          </a:ln>
        </p:spPr>
      </p:pic>
      <p:sp>
        <p:nvSpPr>
          <p:cNvPr id="354" name="Google Shape;354;p44"/>
          <p:cNvSpPr txBox="1"/>
          <p:nvPr>
            <p:ph idx="4294967295" type="sldNum"/>
          </p:nvPr>
        </p:nvSpPr>
        <p:spPr>
          <a:xfrm>
            <a:off x="553225" y="9090900"/>
            <a:ext cx="1715100" cy="12858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55" name="Google Shape;355;p44"/>
          <p:cNvSpPr txBox="1"/>
          <p:nvPr/>
        </p:nvSpPr>
        <p:spPr>
          <a:xfrm>
            <a:off x="714100" y="2295300"/>
            <a:ext cx="6000000" cy="7389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t/>
            </a:r>
            <a:endParaRPr b="1" sz="2400">
              <a:solidFill>
                <a:srgbClr val="61C7B9"/>
              </a:solidFill>
              <a:latin typeface="Montserrat"/>
              <a:ea typeface="Montserrat"/>
              <a:cs typeface="Montserrat"/>
              <a:sym typeface="Montserrat"/>
            </a:endParaRPr>
          </a:p>
        </p:txBody>
      </p:sp>
      <p:sp>
        <p:nvSpPr>
          <p:cNvPr id="356" name="Google Shape;356;p44"/>
          <p:cNvSpPr/>
          <p:nvPr/>
        </p:nvSpPr>
        <p:spPr>
          <a:xfrm>
            <a:off x="952350" y="3125726"/>
            <a:ext cx="14397900" cy="2219400"/>
          </a:xfrm>
          <a:prstGeom prst="roundRect">
            <a:avLst>
              <a:gd fmla="val 16667" name="adj"/>
            </a:avLst>
          </a:prstGeom>
          <a:solidFill>
            <a:srgbClr val="009F4B"/>
          </a:solidFill>
          <a:ln>
            <a:noFill/>
          </a:ln>
          <a:effectLst>
            <a:outerShdw blurRad="57150" rotWithShape="0" algn="bl" dir="5400000" dist="19050">
              <a:srgbClr val="000000">
                <a:alpha val="50000"/>
              </a:srgbClr>
            </a:outerShdw>
          </a:effectLst>
        </p:spPr>
        <p:txBody>
          <a:bodyPr anchorCtr="0" anchor="ctr" bIns="182850" lIns="182850" spcFirstLastPara="1" rIns="182850" wrap="square" tIns="182850">
            <a:noAutofit/>
          </a:bodyPr>
          <a:lstStyle/>
          <a:p>
            <a:pPr indent="0" lvl="0" marL="0" rtl="0" algn="l">
              <a:spcBef>
                <a:spcPts val="0"/>
              </a:spcBef>
              <a:spcAft>
                <a:spcPts val="0"/>
              </a:spcAft>
              <a:buNone/>
            </a:pPr>
            <a:r>
              <a:t/>
            </a:r>
            <a:endParaRPr sz="2300">
              <a:solidFill>
                <a:schemeClr val="lt1"/>
              </a:solidFill>
              <a:latin typeface="Montserrat Medium"/>
              <a:ea typeface="Montserrat Medium"/>
              <a:cs typeface="Montserrat Medium"/>
              <a:sym typeface="Montserrat Medium"/>
            </a:endParaRPr>
          </a:p>
          <a:p>
            <a:pPr indent="0" lvl="0" marL="0" rtl="0" algn="l">
              <a:spcBef>
                <a:spcPts val="0"/>
              </a:spcBef>
              <a:spcAft>
                <a:spcPts val="0"/>
              </a:spcAft>
              <a:buNone/>
            </a:pPr>
            <a:r>
              <a:rPr lang="en-US" sz="2300">
                <a:solidFill>
                  <a:schemeClr val="lt1"/>
                </a:solidFill>
                <a:latin typeface="Montserrat Medium"/>
                <a:ea typeface="Montserrat Medium"/>
                <a:cs typeface="Montserrat Medium"/>
                <a:sym typeface="Montserrat Medium"/>
              </a:rPr>
              <a:t>Hi from your Cell-Ed coach. This is the beginning of your Stronger Starts parenting tips for your child age 2-3.  At this age your child will enjoy contributing to the family with matching games.  For example your toddler can find all the socks in the laundry and then match the socks.  Helping the family in this way develops their brain and their  sense of belonging and contribution.</a:t>
            </a:r>
            <a:endParaRPr sz="2300">
              <a:solidFill>
                <a:schemeClr val="lt1"/>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sz="2300">
              <a:solidFill>
                <a:schemeClr val="lt1"/>
              </a:solidFill>
              <a:latin typeface="Montserrat Medium"/>
              <a:ea typeface="Montserrat Medium"/>
              <a:cs typeface="Montserrat Medium"/>
              <a:sym typeface="Montserrat Medium"/>
            </a:endParaRPr>
          </a:p>
        </p:txBody>
      </p:sp>
      <p:sp>
        <p:nvSpPr>
          <p:cNvPr id="357" name="Google Shape;357;p44"/>
          <p:cNvSpPr/>
          <p:nvPr/>
        </p:nvSpPr>
        <p:spPr>
          <a:xfrm>
            <a:off x="1765700" y="5857600"/>
            <a:ext cx="15690900" cy="1861200"/>
          </a:xfrm>
          <a:prstGeom prst="roundRect">
            <a:avLst>
              <a:gd fmla="val 16667" name="adj"/>
            </a:avLst>
          </a:prstGeom>
          <a:solidFill>
            <a:srgbClr val="0066B4"/>
          </a:solidFill>
          <a:ln>
            <a:noFill/>
          </a:ln>
          <a:effectLst>
            <a:outerShdw blurRad="57150" rotWithShape="0" algn="bl" dir="3660000" dist="19050">
              <a:srgbClr val="000000">
                <a:alpha val="15000"/>
              </a:srgbClr>
            </a:outerShdw>
          </a:effectLst>
        </p:spPr>
        <p:txBody>
          <a:bodyPr anchorCtr="0" anchor="ctr" bIns="182850" lIns="182850" spcFirstLastPara="1" rIns="182850" wrap="square" tIns="182850">
            <a:noAutofit/>
          </a:bodyPr>
          <a:lstStyle/>
          <a:p>
            <a:pPr indent="0" lvl="0" marL="0" rtl="0" algn="l">
              <a:spcBef>
                <a:spcPts val="0"/>
              </a:spcBef>
              <a:spcAft>
                <a:spcPts val="0"/>
              </a:spcAft>
              <a:buClr>
                <a:schemeClr val="dk1"/>
              </a:buClr>
              <a:buSzPts val="1100"/>
              <a:buFont typeface="Arial"/>
              <a:buNone/>
            </a:pPr>
            <a:r>
              <a:rPr lang="en-US" sz="2300">
                <a:solidFill>
                  <a:schemeClr val="lt1"/>
                </a:solidFill>
                <a:latin typeface="Montserrat"/>
                <a:ea typeface="Montserrat"/>
                <a:cs typeface="Montserrat"/>
                <a:sym typeface="Montserrat"/>
              </a:rPr>
              <a:t>Hi from your Cell-Ed coach. Another fun horsey activity is “falling.” You start by sitting upright with your toddler on your lap and then “fall” slowly backwards with your toddler safely lying on your chest. Repeat this. Your child may start pushing back on your chest to tell you he wants you to fall back more. If you notice this, you can say, “You want more? Ready, set, go!”</a:t>
            </a:r>
            <a:endParaRPr sz="2300">
              <a:solidFill>
                <a:schemeClr val="lt1"/>
              </a:solidFill>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45"/>
          <p:cNvSpPr/>
          <p:nvPr/>
        </p:nvSpPr>
        <p:spPr>
          <a:xfrm>
            <a:off x="0" y="0"/>
            <a:ext cx="18288000" cy="1714500"/>
          </a:xfrm>
          <a:prstGeom prst="rect">
            <a:avLst/>
          </a:prstGeom>
          <a:solidFill>
            <a:srgbClr val="0066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45"/>
          <p:cNvSpPr txBox="1"/>
          <p:nvPr/>
        </p:nvSpPr>
        <p:spPr>
          <a:xfrm>
            <a:off x="952353" y="584699"/>
            <a:ext cx="12578700" cy="2844300"/>
          </a:xfrm>
          <a:prstGeom prst="rect">
            <a:avLst/>
          </a:prstGeom>
          <a:noFill/>
          <a:ln>
            <a:noFill/>
          </a:ln>
        </p:spPr>
        <p:txBody>
          <a:bodyPr anchorCtr="0" anchor="t" bIns="0" lIns="0" spcFirstLastPara="1" rIns="0" wrap="square" tIns="0">
            <a:spAutoFit/>
          </a:bodyPr>
          <a:lstStyle/>
          <a:p>
            <a:pPr indent="0" lvl="0" marL="0" rtl="0" algn="l">
              <a:lnSpc>
                <a:spcPct val="125981"/>
              </a:lnSpc>
              <a:spcBef>
                <a:spcPts val="0"/>
              </a:spcBef>
              <a:spcAft>
                <a:spcPts val="0"/>
              </a:spcAft>
              <a:buClr>
                <a:schemeClr val="dk1"/>
              </a:buClr>
              <a:buSzPts val="1100"/>
              <a:buFont typeface="Arial"/>
              <a:buNone/>
            </a:pPr>
            <a:r>
              <a:rPr b="1" lang="en-US" sz="5250">
                <a:solidFill>
                  <a:srgbClr val="FFFFFF"/>
                </a:solidFill>
                <a:latin typeface="Montserrat"/>
                <a:ea typeface="Montserrat"/>
                <a:cs typeface="Montserrat"/>
                <a:sym typeface="Montserrat"/>
              </a:rPr>
              <a:t>Sample Texts Age 4-5</a:t>
            </a:r>
            <a:endParaRPr b="1" sz="5250">
              <a:solidFill>
                <a:srgbClr val="FFFFFF"/>
              </a:solidFill>
              <a:latin typeface="Montserrat"/>
              <a:ea typeface="Montserrat"/>
              <a:cs typeface="Montserrat"/>
              <a:sym typeface="Montserrat"/>
            </a:endParaRPr>
          </a:p>
          <a:p>
            <a:pPr indent="0" lvl="0" marL="0" rtl="0" algn="l">
              <a:lnSpc>
                <a:spcPct val="125981"/>
              </a:lnSpc>
              <a:spcBef>
                <a:spcPts val="0"/>
              </a:spcBef>
              <a:spcAft>
                <a:spcPts val="0"/>
              </a:spcAft>
              <a:buClr>
                <a:schemeClr val="dk1"/>
              </a:buClr>
              <a:buSzPts val="1100"/>
              <a:buFont typeface="Arial"/>
              <a:buNone/>
            </a:pPr>
            <a:r>
              <a:t/>
            </a:r>
            <a:endParaRPr b="1" sz="5250">
              <a:solidFill>
                <a:srgbClr val="FFFFFF"/>
              </a:solidFill>
              <a:latin typeface="Montserrat"/>
              <a:ea typeface="Montserrat"/>
              <a:cs typeface="Montserrat"/>
              <a:sym typeface="Montserrat"/>
            </a:endParaRPr>
          </a:p>
          <a:p>
            <a:pPr indent="0" lvl="0" marL="0" marR="0" rtl="0" algn="l">
              <a:lnSpc>
                <a:spcPct val="125981"/>
              </a:lnSpc>
              <a:spcBef>
                <a:spcPts val="0"/>
              </a:spcBef>
              <a:spcAft>
                <a:spcPts val="0"/>
              </a:spcAft>
              <a:buNone/>
            </a:pPr>
            <a:r>
              <a:t/>
            </a:r>
            <a:endParaRPr b="1" sz="5250">
              <a:solidFill>
                <a:srgbClr val="FFFFFF"/>
              </a:solidFill>
              <a:latin typeface="Montserrat"/>
              <a:ea typeface="Montserrat"/>
              <a:cs typeface="Montserrat"/>
              <a:sym typeface="Montserrat"/>
            </a:endParaRPr>
          </a:p>
        </p:txBody>
      </p:sp>
      <p:pic>
        <p:nvPicPr>
          <p:cNvPr descr="A close-up of a logo&#10;&#10;Description automatically generated with medium confidence" id="364" name="Google Shape;364;p45"/>
          <p:cNvPicPr preferRelativeResize="0"/>
          <p:nvPr/>
        </p:nvPicPr>
        <p:blipFill rotWithShape="1">
          <a:blip r:embed="rId3">
            <a:alphaModFix/>
          </a:blip>
          <a:srcRect b="0" l="0" r="0" t="0"/>
          <a:stretch/>
        </p:blipFill>
        <p:spPr>
          <a:xfrm>
            <a:off x="14566392" y="8953500"/>
            <a:ext cx="3264409" cy="914400"/>
          </a:xfrm>
          <a:prstGeom prst="rect">
            <a:avLst/>
          </a:prstGeom>
          <a:noFill/>
          <a:ln>
            <a:noFill/>
          </a:ln>
        </p:spPr>
      </p:pic>
      <p:sp>
        <p:nvSpPr>
          <p:cNvPr id="365" name="Google Shape;365;p45"/>
          <p:cNvSpPr txBox="1"/>
          <p:nvPr>
            <p:ph idx="4294967295" type="sldNum"/>
          </p:nvPr>
        </p:nvSpPr>
        <p:spPr>
          <a:xfrm>
            <a:off x="553225" y="9090900"/>
            <a:ext cx="1715100" cy="12858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66" name="Google Shape;366;p45"/>
          <p:cNvSpPr/>
          <p:nvPr/>
        </p:nvSpPr>
        <p:spPr>
          <a:xfrm>
            <a:off x="952350" y="2295300"/>
            <a:ext cx="14397900" cy="3507000"/>
          </a:xfrm>
          <a:prstGeom prst="roundRect">
            <a:avLst>
              <a:gd fmla="val 16667" name="adj"/>
            </a:avLst>
          </a:prstGeom>
          <a:solidFill>
            <a:srgbClr val="009F4B"/>
          </a:solidFill>
          <a:ln>
            <a:noFill/>
          </a:ln>
          <a:effectLst>
            <a:outerShdw blurRad="57150" rotWithShape="0" algn="bl" dir="5400000" dist="19050">
              <a:srgbClr val="000000">
                <a:alpha val="50000"/>
              </a:srgbClr>
            </a:outerShdw>
          </a:effectLst>
        </p:spPr>
        <p:txBody>
          <a:bodyPr anchorCtr="0" anchor="ctr" bIns="182850" lIns="182850" spcFirstLastPara="1" rIns="182850" wrap="square" tIns="182850">
            <a:noAutofit/>
          </a:bodyPr>
          <a:lstStyle/>
          <a:p>
            <a:pPr indent="0" lvl="0" marL="0" rtl="0" algn="l">
              <a:spcBef>
                <a:spcPts val="0"/>
              </a:spcBef>
              <a:spcAft>
                <a:spcPts val="0"/>
              </a:spcAft>
              <a:buNone/>
            </a:pPr>
            <a:r>
              <a:t/>
            </a:r>
            <a:endParaRPr sz="2300">
              <a:solidFill>
                <a:schemeClr val="lt1"/>
              </a:solidFill>
              <a:latin typeface="Montserrat Medium"/>
              <a:ea typeface="Montserrat Medium"/>
              <a:cs typeface="Montserrat Medium"/>
              <a:sym typeface="Montserrat Medium"/>
            </a:endParaRPr>
          </a:p>
          <a:p>
            <a:pPr indent="0" lvl="0" marL="0" rtl="0" algn="l">
              <a:spcBef>
                <a:spcPts val="0"/>
              </a:spcBef>
              <a:spcAft>
                <a:spcPts val="0"/>
              </a:spcAft>
              <a:buNone/>
            </a:pPr>
            <a:r>
              <a:rPr lang="en-US" sz="2300">
                <a:solidFill>
                  <a:schemeClr val="lt1"/>
                </a:solidFill>
                <a:latin typeface="Montserrat Medium"/>
                <a:ea typeface="Montserrat Medium"/>
                <a:cs typeface="Montserrat Medium"/>
                <a:sym typeface="Montserrat Medium"/>
              </a:rPr>
              <a:t>Hi from your Cell-Ed coach. This is the beginning of your Stronger Starts parenting tips for your child age 4-5.  The more your child can name BIG EMOTIONS the more they process emotions.  Here's an example:</a:t>
            </a:r>
            <a:endParaRPr sz="2300">
              <a:solidFill>
                <a:schemeClr val="lt1"/>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sz="2300">
              <a:solidFill>
                <a:schemeClr val="lt1"/>
              </a:solidFill>
              <a:latin typeface="Montserrat Medium"/>
              <a:ea typeface="Montserrat Medium"/>
              <a:cs typeface="Montserrat Medium"/>
              <a:sym typeface="Montserrat Medium"/>
            </a:endParaRPr>
          </a:p>
          <a:p>
            <a:pPr indent="0" lvl="0" marL="0" rtl="0" algn="l">
              <a:spcBef>
                <a:spcPts val="0"/>
              </a:spcBef>
              <a:spcAft>
                <a:spcPts val="0"/>
              </a:spcAft>
              <a:buNone/>
            </a:pPr>
            <a:r>
              <a:rPr lang="en-US" sz="2300">
                <a:solidFill>
                  <a:schemeClr val="lt1"/>
                </a:solidFill>
                <a:latin typeface="Montserrat Medium"/>
                <a:ea typeface="Montserrat Medium"/>
                <a:cs typeface="Montserrat Medium"/>
                <a:sym typeface="Montserrat Medium"/>
              </a:rPr>
              <a:t>Adult:(sees child upset) You seem upset. What's up?</a:t>
            </a:r>
            <a:endParaRPr sz="2300">
              <a:solidFill>
                <a:schemeClr val="lt1"/>
              </a:solidFill>
              <a:latin typeface="Montserrat Medium"/>
              <a:ea typeface="Montserrat Medium"/>
              <a:cs typeface="Montserrat Medium"/>
              <a:sym typeface="Montserrat Medium"/>
            </a:endParaRPr>
          </a:p>
          <a:p>
            <a:pPr indent="0" lvl="0" marL="0" rtl="0" algn="l">
              <a:spcBef>
                <a:spcPts val="0"/>
              </a:spcBef>
              <a:spcAft>
                <a:spcPts val="0"/>
              </a:spcAft>
              <a:buNone/>
            </a:pPr>
            <a:r>
              <a:rPr lang="en-US" sz="2300">
                <a:solidFill>
                  <a:schemeClr val="lt1"/>
                </a:solidFill>
                <a:latin typeface="Montserrat Medium"/>
                <a:ea typeface="Montserrat Medium"/>
                <a:cs typeface="Montserrat Medium"/>
                <a:sym typeface="Montserrat Medium"/>
              </a:rPr>
              <a:t>Child: Jamal didn't share the jump rope.</a:t>
            </a:r>
            <a:endParaRPr sz="2300">
              <a:solidFill>
                <a:schemeClr val="lt1"/>
              </a:solidFill>
              <a:latin typeface="Montserrat Medium"/>
              <a:ea typeface="Montserrat Medium"/>
              <a:cs typeface="Montserrat Medium"/>
              <a:sym typeface="Montserrat Medium"/>
            </a:endParaRPr>
          </a:p>
          <a:p>
            <a:pPr indent="0" lvl="0" marL="0" rtl="0" algn="l">
              <a:spcBef>
                <a:spcPts val="0"/>
              </a:spcBef>
              <a:spcAft>
                <a:spcPts val="0"/>
              </a:spcAft>
              <a:buNone/>
            </a:pPr>
            <a:r>
              <a:rPr lang="en-US" sz="2300">
                <a:solidFill>
                  <a:schemeClr val="lt1"/>
                </a:solidFill>
                <a:latin typeface="Montserrat Medium"/>
                <a:ea typeface="Montserrat Medium"/>
                <a:cs typeface="Montserrat Medium"/>
                <a:sym typeface="Montserrat Medium"/>
              </a:rPr>
              <a:t>Adult: Maybe you are feeling sad or frustrated?</a:t>
            </a:r>
            <a:endParaRPr sz="2300">
              <a:solidFill>
                <a:schemeClr val="lt1"/>
              </a:solidFill>
              <a:latin typeface="Montserrat Medium"/>
              <a:ea typeface="Montserrat Medium"/>
              <a:cs typeface="Montserrat Medium"/>
              <a:sym typeface="Montserrat Medium"/>
            </a:endParaRPr>
          </a:p>
          <a:p>
            <a:pPr indent="0" lvl="0" marL="0" rtl="0" algn="l">
              <a:spcBef>
                <a:spcPts val="0"/>
              </a:spcBef>
              <a:spcAft>
                <a:spcPts val="0"/>
              </a:spcAft>
              <a:buNone/>
            </a:pPr>
            <a:r>
              <a:rPr lang="en-US" sz="2300">
                <a:solidFill>
                  <a:schemeClr val="lt1"/>
                </a:solidFill>
                <a:latin typeface="Montserrat Medium"/>
                <a:ea typeface="Montserrat Medium"/>
                <a:cs typeface="Montserrat Medium"/>
                <a:sym typeface="Montserrat Medium"/>
              </a:rPr>
              <a:t>Child: It's not fair!</a:t>
            </a:r>
            <a:endParaRPr sz="2300">
              <a:solidFill>
                <a:schemeClr val="lt1"/>
              </a:solidFill>
              <a:latin typeface="Montserrat Medium"/>
              <a:ea typeface="Montserrat Medium"/>
              <a:cs typeface="Montserrat Medium"/>
              <a:sym typeface="Montserrat Medium"/>
            </a:endParaRPr>
          </a:p>
          <a:p>
            <a:pPr indent="0" lvl="0" marL="0" rtl="0" algn="l">
              <a:spcBef>
                <a:spcPts val="0"/>
              </a:spcBef>
              <a:spcAft>
                <a:spcPts val="0"/>
              </a:spcAft>
              <a:buNone/>
            </a:pPr>
            <a:r>
              <a:rPr lang="en-US" sz="2300">
                <a:solidFill>
                  <a:schemeClr val="lt1"/>
                </a:solidFill>
                <a:latin typeface="Montserrat Medium"/>
                <a:ea typeface="Montserrat Medium"/>
                <a:cs typeface="Montserrat Medium"/>
                <a:sym typeface="Montserrat Medium"/>
              </a:rPr>
              <a:t>Adult: Frustration can feel hot. Let's jump up and down together to cool down.</a:t>
            </a:r>
            <a:endParaRPr sz="2300">
              <a:solidFill>
                <a:schemeClr val="lt1"/>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sz="2300">
              <a:solidFill>
                <a:schemeClr val="lt1"/>
              </a:solidFill>
              <a:latin typeface="Montserrat Medium"/>
              <a:ea typeface="Montserrat Medium"/>
              <a:cs typeface="Montserrat Medium"/>
              <a:sym typeface="Montserrat Medium"/>
            </a:endParaRPr>
          </a:p>
        </p:txBody>
      </p:sp>
      <p:sp>
        <p:nvSpPr>
          <p:cNvPr id="367" name="Google Shape;367;p45"/>
          <p:cNvSpPr/>
          <p:nvPr/>
        </p:nvSpPr>
        <p:spPr>
          <a:xfrm>
            <a:off x="1765700" y="6314800"/>
            <a:ext cx="15690900" cy="1538400"/>
          </a:xfrm>
          <a:prstGeom prst="roundRect">
            <a:avLst>
              <a:gd fmla="val 16667" name="adj"/>
            </a:avLst>
          </a:prstGeom>
          <a:solidFill>
            <a:srgbClr val="0066B4"/>
          </a:solidFill>
          <a:ln>
            <a:noFill/>
          </a:ln>
          <a:effectLst>
            <a:outerShdw blurRad="57150" rotWithShape="0" algn="bl" dir="3660000" dist="19050">
              <a:srgbClr val="000000">
                <a:alpha val="15000"/>
              </a:srgbClr>
            </a:outerShdw>
          </a:effectLst>
        </p:spPr>
        <p:txBody>
          <a:bodyPr anchorCtr="0" anchor="ctr" bIns="182850" lIns="182850" spcFirstLastPara="1" rIns="182850" wrap="square" tIns="182850">
            <a:noAutofit/>
          </a:bodyPr>
          <a:lstStyle/>
          <a:p>
            <a:pPr indent="0" lvl="0" marL="0" rtl="0" algn="l">
              <a:spcBef>
                <a:spcPts val="0"/>
              </a:spcBef>
              <a:spcAft>
                <a:spcPts val="0"/>
              </a:spcAft>
              <a:buClr>
                <a:schemeClr val="dk1"/>
              </a:buClr>
              <a:buSzPts val="1100"/>
              <a:buFont typeface="Arial"/>
              <a:buNone/>
            </a:pPr>
            <a:r>
              <a:rPr lang="en-US" sz="2300">
                <a:solidFill>
                  <a:schemeClr val="lt1"/>
                </a:solidFill>
                <a:latin typeface="Montserrat"/>
                <a:ea typeface="Montserrat"/>
                <a:cs typeface="Montserrat"/>
                <a:sym typeface="Montserrat"/>
              </a:rPr>
              <a:t>Hi from your Cell-Ed coach. Role-playing activities are a fun way to teach your child empathy, social and emotional skills. Try acting out different scenarios where they can practice taking turns, sharing toys, playing together, and listening. These experiences will prepare your child for real-life social situations.</a:t>
            </a:r>
            <a:endParaRPr sz="2300">
              <a:solidFill>
                <a:schemeClr val="lt1"/>
              </a:solidFill>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9F4B"/>
        </a:solidFill>
      </p:bgPr>
    </p:bg>
    <p:spTree>
      <p:nvGrpSpPr>
        <p:cNvPr id="371" name="Shape 371"/>
        <p:cNvGrpSpPr/>
        <p:nvPr/>
      </p:nvGrpSpPr>
      <p:grpSpPr>
        <a:xfrm>
          <a:off x="0" y="0"/>
          <a:ext cx="0" cy="0"/>
          <a:chOff x="0" y="0"/>
          <a:chExt cx="0" cy="0"/>
        </a:xfrm>
      </p:grpSpPr>
      <p:pic>
        <p:nvPicPr>
          <p:cNvPr descr="Cute girl holding tiny pumpkin" id="372" name="Google Shape;372;p46"/>
          <p:cNvPicPr preferRelativeResize="0"/>
          <p:nvPr/>
        </p:nvPicPr>
        <p:blipFill rotWithShape="1">
          <a:blip r:embed="rId3">
            <a:alphaModFix/>
          </a:blip>
          <a:srcRect b="-497" l="0" r="0" t="1093"/>
          <a:stretch/>
        </p:blipFill>
        <p:spPr>
          <a:xfrm>
            <a:off x="0" y="0"/>
            <a:ext cx="4618933" cy="10352988"/>
          </a:xfrm>
          <a:prstGeom prst="rect">
            <a:avLst/>
          </a:prstGeom>
          <a:noFill/>
          <a:ln>
            <a:noFill/>
          </a:ln>
        </p:spPr>
      </p:pic>
      <p:sp>
        <p:nvSpPr>
          <p:cNvPr id="373" name="Google Shape;373;p46"/>
          <p:cNvSpPr txBox="1"/>
          <p:nvPr/>
        </p:nvSpPr>
        <p:spPr>
          <a:xfrm>
            <a:off x="4974375" y="419100"/>
            <a:ext cx="7411200" cy="831300"/>
          </a:xfrm>
          <a:prstGeom prst="rect">
            <a:avLst/>
          </a:prstGeom>
          <a:noFill/>
          <a:ln>
            <a:noFill/>
          </a:ln>
        </p:spPr>
        <p:txBody>
          <a:bodyPr anchorCtr="0" anchor="t" bIns="0" lIns="0" spcFirstLastPara="1" rIns="0" wrap="square" tIns="0">
            <a:spAutoFit/>
          </a:bodyPr>
          <a:lstStyle/>
          <a:p>
            <a:pPr indent="0" lvl="0" marL="0" marR="0" rtl="0" algn="l">
              <a:lnSpc>
                <a:spcPct val="122500"/>
              </a:lnSpc>
              <a:spcBef>
                <a:spcPts val="0"/>
              </a:spcBef>
              <a:spcAft>
                <a:spcPts val="0"/>
              </a:spcAft>
              <a:buNone/>
            </a:pPr>
            <a:r>
              <a:rPr b="1" lang="en-US" sz="5400">
                <a:solidFill>
                  <a:srgbClr val="FFFFFF"/>
                </a:solidFill>
                <a:latin typeface="Montserrat"/>
                <a:ea typeface="Montserrat"/>
                <a:cs typeface="Montserrat"/>
                <a:sym typeface="Montserrat"/>
              </a:rPr>
              <a:t>Getting Started</a:t>
            </a:r>
            <a:endParaRPr/>
          </a:p>
        </p:txBody>
      </p:sp>
      <p:sp>
        <p:nvSpPr>
          <p:cNvPr id="374" name="Google Shape;374;p46"/>
          <p:cNvSpPr txBox="1"/>
          <p:nvPr/>
        </p:nvSpPr>
        <p:spPr>
          <a:xfrm>
            <a:off x="4974375" y="1583525"/>
            <a:ext cx="6210000" cy="812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2400">
                <a:solidFill>
                  <a:srgbClr val="FFFFFF"/>
                </a:solidFill>
                <a:latin typeface="Montserrat"/>
                <a:ea typeface="Montserrat"/>
                <a:cs typeface="Montserrat"/>
                <a:sym typeface="Montserrat"/>
              </a:rPr>
              <a:t>Simple steps and resources to share with </a:t>
            </a:r>
            <a:r>
              <a:rPr b="1" lang="en-US" sz="2400">
                <a:solidFill>
                  <a:srgbClr val="FFFFFF"/>
                </a:solidFill>
                <a:latin typeface="Montserrat"/>
                <a:ea typeface="Montserrat"/>
                <a:cs typeface="Montserrat"/>
                <a:sym typeface="Montserrat"/>
              </a:rPr>
              <a:t>parents</a:t>
            </a:r>
            <a:r>
              <a:rPr b="1" lang="en-US" sz="2400">
                <a:solidFill>
                  <a:srgbClr val="FFFFFF"/>
                </a:solidFill>
                <a:latin typeface="Montserrat"/>
                <a:ea typeface="Montserrat"/>
                <a:cs typeface="Montserrat"/>
                <a:sym typeface="Montserrat"/>
              </a:rPr>
              <a:t> and caregivers </a:t>
            </a:r>
            <a:endParaRPr/>
          </a:p>
        </p:txBody>
      </p:sp>
      <p:sp>
        <p:nvSpPr>
          <p:cNvPr id="375" name="Google Shape;375;p46"/>
          <p:cNvSpPr txBox="1"/>
          <p:nvPr/>
        </p:nvSpPr>
        <p:spPr>
          <a:xfrm>
            <a:off x="4974375" y="2474338"/>
            <a:ext cx="4951800" cy="307800"/>
          </a:xfrm>
          <a:prstGeom prst="rect">
            <a:avLst/>
          </a:prstGeom>
          <a:noFill/>
          <a:ln>
            <a:noFill/>
          </a:ln>
        </p:spPr>
        <p:txBody>
          <a:bodyPr anchorCtr="0" anchor="t" bIns="0" lIns="0" spcFirstLastPara="1" rIns="0" wrap="square" tIns="0">
            <a:spAutoFit/>
          </a:bodyPr>
          <a:lstStyle/>
          <a:p>
            <a:pPr indent="0" lvl="0" marL="0" marR="0" rtl="0" algn="l">
              <a:lnSpc>
                <a:spcPct val="118150"/>
              </a:lnSpc>
              <a:spcBef>
                <a:spcPts val="0"/>
              </a:spcBef>
              <a:spcAft>
                <a:spcPts val="0"/>
              </a:spcAft>
              <a:buNone/>
            </a:pPr>
            <a:r>
              <a:t/>
            </a:r>
            <a:endParaRPr sz="2000">
              <a:solidFill>
                <a:srgbClr val="FFFFFF"/>
              </a:solidFill>
              <a:latin typeface="Montserrat Light"/>
              <a:ea typeface="Montserrat Light"/>
              <a:cs typeface="Montserrat Light"/>
              <a:sym typeface="Montserrat Light"/>
            </a:endParaRPr>
          </a:p>
        </p:txBody>
      </p:sp>
      <p:pic>
        <p:nvPicPr>
          <p:cNvPr descr="A close-up of a logo&#10;&#10;Description automatically generated with medium confidence" id="376" name="Google Shape;376;p46"/>
          <p:cNvPicPr preferRelativeResize="0"/>
          <p:nvPr/>
        </p:nvPicPr>
        <p:blipFill rotWithShape="1">
          <a:blip r:embed="rId4">
            <a:alphaModFix/>
          </a:blip>
          <a:srcRect b="0" l="0" r="0" t="0"/>
          <a:stretch/>
        </p:blipFill>
        <p:spPr>
          <a:xfrm>
            <a:off x="457200" y="8953500"/>
            <a:ext cx="3264409" cy="914400"/>
          </a:xfrm>
          <a:prstGeom prst="rect">
            <a:avLst/>
          </a:prstGeom>
          <a:noFill/>
          <a:ln>
            <a:noFill/>
          </a:ln>
        </p:spPr>
      </p:pic>
      <p:sp>
        <p:nvSpPr>
          <p:cNvPr id="377" name="Google Shape;377;p46"/>
          <p:cNvSpPr txBox="1"/>
          <p:nvPr/>
        </p:nvSpPr>
        <p:spPr>
          <a:xfrm>
            <a:off x="11907650" y="2581388"/>
            <a:ext cx="4951800" cy="307800"/>
          </a:xfrm>
          <a:prstGeom prst="rect">
            <a:avLst/>
          </a:prstGeom>
          <a:noFill/>
          <a:ln>
            <a:noFill/>
          </a:ln>
        </p:spPr>
        <p:txBody>
          <a:bodyPr anchorCtr="0" anchor="t" bIns="0" lIns="0" spcFirstLastPara="1" rIns="0" wrap="square" tIns="0">
            <a:spAutoFit/>
          </a:bodyPr>
          <a:lstStyle/>
          <a:p>
            <a:pPr indent="0" lvl="0" marL="0" marR="0" rtl="0" algn="l">
              <a:lnSpc>
                <a:spcPct val="118150"/>
              </a:lnSpc>
              <a:spcBef>
                <a:spcPts val="0"/>
              </a:spcBef>
              <a:spcAft>
                <a:spcPts val="0"/>
              </a:spcAft>
              <a:buNone/>
            </a:pPr>
            <a:r>
              <a:t/>
            </a:r>
            <a:endParaRPr sz="2000">
              <a:solidFill>
                <a:srgbClr val="FFFFFF"/>
              </a:solidFill>
              <a:latin typeface="Montserrat Light"/>
              <a:ea typeface="Montserrat Light"/>
              <a:cs typeface="Montserrat Light"/>
              <a:sym typeface="Montserrat Light"/>
            </a:endParaRPr>
          </a:p>
        </p:txBody>
      </p:sp>
      <p:pic>
        <p:nvPicPr>
          <p:cNvPr id="378" name="Google Shape;378;p46"/>
          <p:cNvPicPr preferRelativeResize="0"/>
          <p:nvPr/>
        </p:nvPicPr>
        <p:blipFill>
          <a:blip r:embed="rId5">
            <a:alphaModFix/>
          </a:blip>
          <a:stretch>
            <a:fillRect/>
          </a:stretch>
        </p:blipFill>
        <p:spPr>
          <a:xfrm>
            <a:off x="11184375" y="1583525"/>
            <a:ext cx="5758876" cy="738384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47"/>
          <p:cNvSpPr/>
          <p:nvPr/>
        </p:nvSpPr>
        <p:spPr>
          <a:xfrm>
            <a:off x="0" y="0"/>
            <a:ext cx="18288000" cy="1714500"/>
          </a:xfrm>
          <a:prstGeom prst="rect">
            <a:avLst/>
          </a:prstGeom>
          <a:solidFill>
            <a:srgbClr val="0066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47"/>
          <p:cNvSpPr txBox="1"/>
          <p:nvPr/>
        </p:nvSpPr>
        <p:spPr>
          <a:xfrm>
            <a:off x="1023978" y="453149"/>
            <a:ext cx="12578700" cy="808200"/>
          </a:xfrm>
          <a:prstGeom prst="rect">
            <a:avLst/>
          </a:prstGeom>
          <a:noFill/>
          <a:ln>
            <a:noFill/>
          </a:ln>
        </p:spPr>
        <p:txBody>
          <a:bodyPr anchorCtr="0" anchor="t" bIns="0" lIns="0" spcFirstLastPara="1" rIns="0" wrap="square" tIns="0">
            <a:spAutoFit/>
          </a:bodyPr>
          <a:lstStyle/>
          <a:p>
            <a:pPr indent="0" lvl="0" marL="0" marR="0" rtl="0" algn="l">
              <a:lnSpc>
                <a:spcPct val="125981"/>
              </a:lnSpc>
              <a:spcBef>
                <a:spcPts val="0"/>
              </a:spcBef>
              <a:spcAft>
                <a:spcPts val="0"/>
              </a:spcAft>
              <a:buNone/>
            </a:pPr>
            <a:r>
              <a:rPr b="1" lang="en-US" sz="5250">
                <a:solidFill>
                  <a:srgbClr val="FFFFFF"/>
                </a:solidFill>
                <a:latin typeface="Montserrat"/>
                <a:ea typeface="Montserrat"/>
                <a:cs typeface="Montserrat"/>
                <a:sym typeface="Montserrat"/>
              </a:rPr>
              <a:t>Our Ask of You</a:t>
            </a:r>
            <a:endParaRPr/>
          </a:p>
        </p:txBody>
      </p:sp>
      <p:pic>
        <p:nvPicPr>
          <p:cNvPr descr="A close-up of a logo&#10;&#10;Description automatically generated with medium confidence" id="385" name="Google Shape;385;p47"/>
          <p:cNvPicPr preferRelativeResize="0"/>
          <p:nvPr/>
        </p:nvPicPr>
        <p:blipFill rotWithShape="1">
          <a:blip r:embed="rId3">
            <a:alphaModFix/>
          </a:blip>
          <a:srcRect b="0" l="0" r="0" t="0"/>
          <a:stretch/>
        </p:blipFill>
        <p:spPr>
          <a:xfrm>
            <a:off x="14566392" y="8953500"/>
            <a:ext cx="3264409" cy="914400"/>
          </a:xfrm>
          <a:prstGeom prst="rect">
            <a:avLst/>
          </a:prstGeom>
          <a:noFill/>
          <a:ln>
            <a:noFill/>
          </a:ln>
        </p:spPr>
      </p:pic>
      <p:sp>
        <p:nvSpPr>
          <p:cNvPr id="386" name="Google Shape;386;p47"/>
          <p:cNvSpPr txBox="1"/>
          <p:nvPr/>
        </p:nvSpPr>
        <p:spPr>
          <a:xfrm>
            <a:off x="1236200" y="2347475"/>
            <a:ext cx="99969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i="1" lang="en-US" sz="3200">
                <a:solidFill>
                  <a:schemeClr val="dk1"/>
                </a:solidFill>
                <a:latin typeface="Montserrat"/>
                <a:ea typeface="Montserrat"/>
                <a:cs typeface="Montserrat"/>
                <a:sym typeface="Montserrat"/>
              </a:rPr>
              <a:t>. </a:t>
            </a:r>
            <a:endParaRPr i="1" sz="3200">
              <a:solidFill>
                <a:schemeClr val="dk1"/>
              </a:solidFill>
              <a:latin typeface="Montserrat"/>
              <a:ea typeface="Montserrat"/>
              <a:cs typeface="Montserrat"/>
              <a:sym typeface="Montserrat"/>
            </a:endParaRPr>
          </a:p>
        </p:txBody>
      </p:sp>
      <p:sp>
        <p:nvSpPr>
          <p:cNvPr id="387" name="Google Shape;387;p47"/>
          <p:cNvSpPr txBox="1"/>
          <p:nvPr/>
        </p:nvSpPr>
        <p:spPr>
          <a:xfrm>
            <a:off x="1236200" y="2347475"/>
            <a:ext cx="15261000" cy="756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b="1" lang="en-US" sz="4200">
                <a:solidFill>
                  <a:srgbClr val="0066B4"/>
                </a:solidFill>
                <a:latin typeface="Montserrat"/>
                <a:ea typeface="Montserrat"/>
                <a:cs typeface="Montserrat"/>
                <a:sym typeface="Montserrat"/>
              </a:rPr>
              <a:t>Spread the word!</a:t>
            </a:r>
            <a:endParaRPr b="1" sz="4200">
              <a:solidFill>
                <a:srgbClr val="0066B4"/>
              </a:solidFill>
              <a:latin typeface="Montserrat"/>
              <a:ea typeface="Montserrat"/>
              <a:cs typeface="Montserrat"/>
              <a:sym typeface="Montserrat"/>
            </a:endParaRPr>
          </a:p>
          <a:p>
            <a:pPr indent="0" lvl="0" marL="0" rtl="0" algn="l">
              <a:spcBef>
                <a:spcPts val="0"/>
              </a:spcBef>
              <a:spcAft>
                <a:spcPts val="0"/>
              </a:spcAft>
              <a:buClr>
                <a:srgbClr val="000000"/>
              </a:buClr>
              <a:buSzPts val="1100"/>
              <a:buFont typeface="Arial"/>
              <a:buNone/>
            </a:pPr>
            <a:r>
              <a:t/>
            </a:r>
            <a:endParaRPr sz="3300">
              <a:solidFill>
                <a:schemeClr val="dk1"/>
              </a:solidFill>
              <a:latin typeface="Montserrat"/>
              <a:ea typeface="Montserrat"/>
              <a:cs typeface="Montserrat"/>
              <a:sym typeface="Montserrat"/>
            </a:endParaRPr>
          </a:p>
          <a:p>
            <a:pPr indent="0" lvl="0" marL="0" rtl="0" algn="l">
              <a:spcBef>
                <a:spcPts val="0"/>
              </a:spcBef>
              <a:spcAft>
                <a:spcPts val="0"/>
              </a:spcAft>
              <a:buClr>
                <a:srgbClr val="000000"/>
              </a:buClr>
              <a:buSzPts val="1100"/>
              <a:buFont typeface="Arial"/>
              <a:buNone/>
            </a:pPr>
            <a:r>
              <a:rPr lang="en-US" sz="3300">
                <a:solidFill>
                  <a:schemeClr val="dk1"/>
                </a:solidFill>
                <a:latin typeface="Montserrat"/>
                <a:ea typeface="Montserrat"/>
                <a:cs typeface="Montserrat"/>
                <a:sym typeface="Montserrat"/>
              </a:rPr>
              <a:t>Get as many parents and caregivers connected </a:t>
            </a:r>
            <a:r>
              <a:rPr lang="en-US" sz="3300">
                <a:solidFill>
                  <a:schemeClr val="dk1"/>
                </a:solidFill>
                <a:latin typeface="Montserrat"/>
                <a:ea typeface="Montserrat"/>
                <a:cs typeface="Montserrat"/>
                <a:sym typeface="Montserrat"/>
              </a:rPr>
              <a:t>in the next two months:</a:t>
            </a:r>
            <a:r>
              <a:rPr lang="en-US" sz="3300">
                <a:solidFill>
                  <a:schemeClr val="dk1"/>
                </a:solidFill>
                <a:latin typeface="Montserrat"/>
                <a:ea typeface="Montserrat"/>
                <a:cs typeface="Montserrat"/>
                <a:sym typeface="Montserrat"/>
              </a:rPr>
              <a:t> </a:t>
            </a:r>
            <a:endParaRPr sz="3300">
              <a:solidFill>
                <a:schemeClr val="dk1"/>
              </a:solidFill>
              <a:latin typeface="Montserrat"/>
              <a:ea typeface="Montserrat"/>
              <a:cs typeface="Montserrat"/>
              <a:sym typeface="Montserrat"/>
            </a:endParaRPr>
          </a:p>
          <a:p>
            <a:pPr indent="0" lvl="0" marL="0" rtl="0" algn="l">
              <a:spcBef>
                <a:spcPts val="0"/>
              </a:spcBef>
              <a:spcAft>
                <a:spcPts val="0"/>
              </a:spcAft>
              <a:buClr>
                <a:srgbClr val="000000"/>
              </a:buClr>
              <a:buSzPts val="1100"/>
              <a:buFont typeface="Arial"/>
              <a:buNone/>
            </a:pPr>
            <a:r>
              <a:t/>
            </a:r>
            <a:endParaRPr sz="3300">
              <a:solidFill>
                <a:schemeClr val="dk1"/>
              </a:solidFill>
              <a:latin typeface="Montserrat"/>
              <a:ea typeface="Montserrat"/>
              <a:cs typeface="Montserrat"/>
              <a:sym typeface="Montserrat"/>
            </a:endParaRPr>
          </a:p>
          <a:p>
            <a:pPr indent="-438150" lvl="0" marL="914400" rtl="0" algn="l">
              <a:spcBef>
                <a:spcPts val="0"/>
              </a:spcBef>
              <a:spcAft>
                <a:spcPts val="0"/>
              </a:spcAft>
              <a:buClr>
                <a:srgbClr val="117AB2"/>
              </a:buClr>
              <a:buSzPts val="3300"/>
              <a:buFont typeface="Montserrat"/>
              <a:buAutoNum type="arabicPeriod"/>
            </a:pPr>
            <a:r>
              <a:rPr lang="en-US" sz="3300">
                <a:solidFill>
                  <a:schemeClr val="dk1"/>
                </a:solidFill>
                <a:latin typeface="Montserrat"/>
                <a:ea typeface="Montserrat"/>
                <a:cs typeface="Montserrat"/>
                <a:sym typeface="Montserrat"/>
              </a:rPr>
              <a:t>Try it out</a:t>
            </a:r>
            <a:endParaRPr sz="3300">
              <a:solidFill>
                <a:schemeClr val="dk1"/>
              </a:solidFill>
              <a:latin typeface="Montserrat"/>
              <a:ea typeface="Montserrat"/>
              <a:cs typeface="Montserrat"/>
              <a:sym typeface="Montserrat"/>
            </a:endParaRPr>
          </a:p>
          <a:p>
            <a:pPr indent="-438150" lvl="0" marL="914400" rtl="0" algn="l">
              <a:spcBef>
                <a:spcPts val="1000"/>
              </a:spcBef>
              <a:spcAft>
                <a:spcPts val="0"/>
              </a:spcAft>
              <a:buClr>
                <a:srgbClr val="117AB2"/>
              </a:buClr>
              <a:buSzPts val="3300"/>
              <a:buFont typeface="Montserrat"/>
              <a:buAutoNum type="arabicPeriod"/>
            </a:pPr>
            <a:r>
              <a:rPr lang="en-US" sz="3300">
                <a:solidFill>
                  <a:schemeClr val="dk1"/>
                </a:solidFill>
                <a:latin typeface="Montserrat"/>
                <a:ea typeface="Montserrat"/>
                <a:cs typeface="Montserrat"/>
                <a:sym typeface="Montserrat"/>
              </a:rPr>
              <a:t>Sign up for the Toolkit</a:t>
            </a:r>
            <a:endParaRPr sz="3300">
              <a:solidFill>
                <a:schemeClr val="dk1"/>
              </a:solidFill>
              <a:latin typeface="Montserrat"/>
              <a:ea typeface="Montserrat"/>
              <a:cs typeface="Montserrat"/>
              <a:sym typeface="Montserrat"/>
            </a:endParaRPr>
          </a:p>
          <a:p>
            <a:pPr indent="-438150" lvl="0" marL="914400" rtl="0" algn="l">
              <a:spcBef>
                <a:spcPts val="1000"/>
              </a:spcBef>
              <a:spcAft>
                <a:spcPts val="0"/>
              </a:spcAft>
              <a:buClr>
                <a:srgbClr val="117AB2"/>
              </a:buClr>
              <a:buSzPts val="3300"/>
              <a:buFont typeface="Montserrat"/>
              <a:buAutoNum type="arabicPeriod"/>
            </a:pPr>
            <a:r>
              <a:rPr lang="en-US" sz="3300">
                <a:solidFill>
                  <a:schemeClr val="dk1"/>
                </a:solidFill>
                <a:latin typeface="Montserrat"/>
                <a:ea typeface="Montserrat"/>
                <a:cs typeface="Montserrat"/>
                <a:sym typeface="Montserrat"/>
              </a:rPr>
              <a:t>Encourage Your Networks</a:t>
            </a:r>
            <a:endParaRPr sz="3300">
              <a:solidFill>
                <a:schemeClr val="dk1"/>
              </a:solidFill>
              <a:latin typeface="Montserrat"/>
              <a:ea typeface="Montserrat"/>
              <a:cs typeface="Montserrat"/>
              <a:sym typeface="Montserrat"/>
            </a:endParaRPr>
          </a:p>
          <a:p>
            <a:pPr indent="-438150" lvl="2" marL="1828800" rtl="0" algn="l">
              <a:spcBef>
                <a:spcPts val="1000"/>
              </a:spcBef>
              <a:spcAft>
                <a:spcPts val="0"/>
              </a:spcAft>
              <a:buClr>
                <a:schemeClr val="dk1"/>
              </a:buClr>
              <a:buSzPts val="3300"/>
              <a:buFont typeface="Montserrat"/>
              <a:buChar char="●"/>
            </a:pPr>
            <a:r>
              <a:rPr lang="en-US" sz="3300">
                <a:solidFill>
                  <a:schemeClr val="dk1"/>
                </a:solidFill>
                <a:latin typeface="Montserrat"/>
                <a:ea typeface="Montserrat"/>
                <a:cs typeface="Montserrat"/>
                <a:sym typeface="Montserrat"/>
              </a:rPr>
              <a:t>To to sign up for the toolkit</a:t>
            </a:r>
            <a:endParaRPr sz="3300">
              <a:solidFill>
                <a:schemeClr val="dk1"/>
              </a:solidFill>
              <a:latin typeface="Montserrat"/>
              <a:ea typeface="Montserrat"/>
              <a:cs typeface="Montserrat"/>
              <a:sym typeface="Montserrat"/>
            </a:endParaRPr>
          </a:p>
          <a:p>
            <a:pPr indent="-438150" lvl="2" marL="1828800" rtl="0" algn="l">
              <a:spcBef>
                <a:spcPts val="0"/>
              </a:spcBef>
              <a:spcAft>
                <a:spcPts val="0"/>
              </a:spcAft>
              <a:buClr>
                <a:schemeClr val="dk1"/>
              </a:buClr>
              <a:buSzPts val="3300"/>
              <a:buFont typeface="Montserrat"/>
              <a:buChar char="●"/>
            </a:pPr>
            <a:r>
              <a:rPr lang="en-US" sz="3300">
                <a:solidFill>
                  <a:schemeClr val="dk1"/>
                </a:solidFill>
                <a:latin typeface="Montserrat"/>
                <a:ea typeface="Montserrat"/>
                <a:cs typeface="Montserrat"/>
                <a:sym typeface="Montserrat"/>
              </a:rPr>
              <a:t>To sign up their communities</a:t>
            </a:r>
            <a:endParaRPr sz="3300">
              <a:solidFill>
                <a:schemeClr val="dk1"/>
              </a:solidFill>
              <a:latin typeface="Montserrat"/>
              <a:ea typeface="Montserrat"/>
              <a:cs typeface="Montserrat"/>
              <a:sym typeface="Montserrat"/>
            </a:endParaRPr>
          </a:p>
          <a:p>
            <a:pPr indent="0" lvl="0" marL="0" rtl="0" algn="l">
              <a:spcBef>
                <a:spcPts val="1000"/>
              </a:spcBef>
              <a:spcAft>
                <a:spcPts val="0"/>
              </a:spcAft>
              <a:buNone/>
            </a:pPr>
            <a:r>
              <a:t/>
            </a:r>
            <a:endParaRPr sz="3300">
              <a:solidFill>
                <a:schemeClr val="dk1"/>
              </a:solidFill>
              <a:latin typeface="Montserrat"/>
              <a:ea typeface="Montserrat"/>
              <a:cs typeface="Montserrat"/>
              <a:sym typeface="Montserrat"/>
            </a:endParaRPr>
          </a:p>
          <a:p>
            <a:pPr indent="0" lvl="0" marL="0" rtl="0" algn="l">
              <a:spcBef>
                <a:spcPts val="1000"/>
              </a:spcBef>
              <a:spcAft>
                <a:spcPts val="0"/>
              </a:spcAft>
              <a:buNone/>
            </a:pPr>
            <a:r>
              <a:rPr lang="en-US" sz="3300">
                <a:solidFill>
                  <a:schemeClr val="dk1"/>
                </a:solidFill>
                <a:latin typeface="Montserrat"/>
                <a:ea typeface="Montserrat"/>
                <a:cs typeface="Montserrat"/>
                <a:sym typeface="Montserrat"/>
              </a:rPr>
              <a:t>Let us know how we can support you - </a:t>
            </a:r>
            <a:r>
              <a:rPr lang="en-US" sz="3300" u="sng">
                <a:solidFill>
                  <a:schemeClr val="hlink"/>
                </a:solidFill>
                <a:latin typeface="Montserrat"/>
                <a:ea typeface="Montserrat"/>
                <a:cs typeface="Montserrat"/>
                <a:sym typeface="Montserrat"/>
                <a:hlinkClick r:id="rId4"/>
              </a:rPr>
              <a:t>nuri@cell-ed.com</a:t>
            </a:r>
            <a:r>
              <a:rPr lang="en-US" sz="3300">
                <a:solidFill>
                  <a:schemeClr val="dk1"/>
                </a:solidFill>
                <a:latin typeface="Montserrat"/>
                <a:ea typeface="Montserrat"/>
                <a:cs typeface="Montserrat"/>
                <a:sym typeface="Montserrat"/>
              </a:rPr>
              <a:t> </a:t>
            </a:r>
            <a:endParaRPr sz="33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33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3300">
              <a:solidFill>
                <a:schemeClr val="dk1"/>
              </a:solidFill>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30"/>
          <p:cNvSpPr txBox="1"/>
          <p:nvPr/>
        </p:nvSpPr>
        <p:spPr>
          <a:xfrm>
            <a:off x="698792" y="304975"/>
            <a:ext cx="13368600" cy="831300"/>
          </a:xfrm>
          <a:prstGeom prst="rect">
            <a:avLst/>
          </a:prstGeom>
          <a:noFill/>
          <a:ln>
            <a:noFill/>
          </a:ln>
        </p:spPr>
        <p:txBody>
          <a:bodyPr anchorCtr="0" anchor="t" bIns="0" lIns="0" spcFirstLastPara="1" rIns="0" wrap="square" tIns="0">
            <a:spAutoFit/>
          </a:bodyPr>
          <a:lstStyle/>
          <a:p>
            <a:pPr indent="0" lvl="0" marL="0" marR="0" rtl="0" algn="l">
              <a:lnSpc>
                <a:spcPct val="122500"/>
              </a:lnSpc>
              <a:spcBef>
                <a:spcPts val="0"/>
              </a:spcBef>
              <a:spcAft>
                <a:spcPts val="0"/>
              </a:spcAft>
              <a:buNone/>
            </a:pPr>
            <a:r>
              <a:rPr b="1" lang="en-US" sz="5400">
                <a:solidFill>
                  <a:srgbClr val="0066B4"/>
                </a:solidFill>
                <a:latin typeface="Montserrat"/>
                <a:ea typeface="Montserrat"/>
                <a:cs typeface="Montserrat"/>
                <a:sym typeface="Montserrat"/>
              </a:rPr>
              <a:t>Agenda</a:t>
            </a:r>
            <a:endParaRPr/>
          </a:p>
        </p:txBody>
      </p:sp>
      <p:pic>
        <p:nvPicPr>
          <p:cNvPr descr="Father carrying child" id="189" name="Google Shape;189;p30"/>
          <p:cNvPicPr preferRelativeResize="0"/>
          <p:nvPr/>
        </p:nvPicPr>
        <p:blipFill rotWithShape="1">
          <a:blip r:embed="rId3">
            <a:alphaModFix/>
          </a:blip>
          <a:srcRect b="-1112" l="0" r="0" t="0"/>
          <a:stretch/>
        </p:blipFill>
        <p:spPr>
          <a:xfrm>
            <a:off x="14554200" y="0"/>
            <a:ext cx="3733801" cy="10401297"/>
          </a:xfrm>
          <a:prstGeom prst="rect">
            <a:avLst/>
          </a:prstGeom>
          <a:noFill/>
          <a:ln>
            <a:noFill/>
          </a:ln>
        </p:spPr>
      </p:pic>
      <p:sp>
        <p:nvSpPr>
          <p:cNvPr id="190" name="Google Shape;190;p30"/>
          <p:cNvSpPr txBox="1"/>
          <p:nvPr/>
        </p:nvSpPr>
        <p:spPr>
          <a:xfrm>
            <a:off x="698804" y="1240925"/>
            <a:ext cx="12311100" cy="369300"/>
          </a:xfrm>
          <a:prstGeom prst="rect">
            <a:avLst/>
          </a:prstGeom>
          <a:noFill/>
          <a:ln>
            <a:noFill/>
          </a:ln>
        </p:spPr>
        <p:txBody>
          <a:bodyPr anchorCtr="0" anchor="t" bIns="0" lIns="0" spcFirstLastPara="1" rIns="0" wrap="square" tIns="0">
            <a:spAutoFit/>
          </a:bodyPr>
          <a:lstStyle/>
          <a:p>
            <a:pPr indent="0" lvl="0" marL="0" marR="0" rtl="0" algn="l">
              <a:lnSpc>
                <a:spcPct val="113750"/>
              </a:lnSpc>
              <a:spcBef>
                <a:spcPts val="0"/>
              </a:spcBef>
              <a:spcAft>
                <a:spcPts val="0"/>
              </a:spcAft>
              <a:buNone/>
            </a:pPr>
            <a:r>
              <a:rPr b="1" lang="en-US" sz="2400">
                <a:solidFill>
                  <a:srgbClr val="0066B4"/>
                </a:solidFill>
                <a:latin typeface="Montserrat"/>
                <a:ea typeface="Montserrat"/>
                <a:cs typeface="Montserrat"/>
                <a:sym typeface="Montserrat"/>
              </a:rPr>
              <a:t>Reminder</a:t>
            </a:r>
            <a:endParaRPr/>
          </a:p>
        </p:txBody>
      </p:sp>
      <p:sp>
        <p:nvSpPr>
          <p:cNvPr id="191" name="Google Shape;191;p30"/>
          <p:cNvSpPr txBox="1"/>
          <p:nvPr/>
        </p:nvSpPr>
        <p:spPr>
          <a:xfrm>
            <a:off x="698803" y="2401100"/>
            <a:ext cx="11489400" cy="4665600"/>
          </a:xfrm>
          <a:prstGeom prst="rect">
            <a:avLst/>
          </a:prstGeom>
          <a:noFill/>
          <a:ln>
            <a:noFill/>
          </a:ln>
        </p:spPr>
        <p:txBody>
          <a:bodyPr anchorCtr="0" anchor="t" bIns="0" lIns="0" spcFirstLastPara="1" rIns="0" wrap="square" tIns="0">
            <a:spAutoFit/>
          </a:bodyPr>
          <a:lstStyle/>
          <a:p>
            <a:pPr indent="0" lvl="0" marL="457200" marR="0" rtl="0" algn="l">
              <a:lnSpc>
                <a:spcPct val="118150"/>
              </a:lnSpc>
              <a:spcBef>
                <a:spcPts val="0"/>
              </a:spcBef>
              <a:spcAft>
                <a:spcPts val="0"/>
              </a:spcAft>
              <a:buNone/>
            </a:pPr>
            <a:r>
              <a:rPr lang="en-US" sz="2900">
                <a:solidFill>
                  <a:schemeClr val="dk1"/>
                </a:solidFill>
                <a:latin typeface="Montserrat Light"/>
                <a:ea typeface="Montserrat Light"/>
                <a:cs typeface="Montserrat Light"/>
                <a:sym typeface="Montserrat Light"/>
              </a:rPr>
              <a:t>Introductions</a:t>
            </a:r>
            <a:endParaRPr sz="2900">
              <a:solidFill>
                <a:schemeClr val="dk1"/>
              </a:solidFill>
              <a:latin typeface="Montserrat Light"/>
              <a:ea typeface="Montserrat Light"/>
              <a:cs typeface="Montserrat Light"/>
              <a:sym typeface="Montserrat Light"/>
            </a:endParaRPr>
          </a:p>
          <a:p>
            <a:pPr indent="0" lvl="0" marL="457200" marR="0" rtl="0" algn="l">
              <a:lnSpc>
                <a:spcPct val="118150"/>
              </a:lnSpc>
              <a:spcBef>
                <a:spcPts val="0"/>
              </a:spcBef>
              <a:spcAft>
                <a:spcPts val="0"/>
              </a:spcAft>
              <a:buNone/>
            </a:pPr>
            <a:r>
              <a:rPr lang="en-US" sz="2900">
                <a:solidFill>
                  <a:schemeClr val="dk1"/>
                </a:solidFill>
                <a:latin typeface="Montserrat Light"/>
                <a:ea typeface="Montserrat Light"/>
                <a:cs typeface="Montserrat Light"/>
                <a:sym typeface="Montserrat Light"/>
              </a:rPr>
              <a:t>What is Stronger Starts powered by Cell-Ed? </a:t>
            </a:r>
            <a:endParaRPr sz="2900">
              <a:solidFill>
                <a:schemeClr val="dk1"/>
              </a:solidFill>
              <a:latin typeface="Montserrat Light"/>
              <a:ea typeface="Montserrat Light"/>
              <a:cs typeface="Montserrat Light"/>
              <a:sym typeface="Montserrat Light"/>
            </a:endParaRPr>
          </a:p>
          <a:p>
            <a:pPr indent="0" lvl="0" marL="1371600" marR="0" rtl="0" algn="l">
              <a:lnSpc>
                <a:spcPct val="118150"/>
              </a:lnSpc>
              <a:spcBef>
                <a:spcPts val="0"/>
              </a:spcBef>
              <a:spcAft>
                <a:spcPts val="0"/>
              </a:spcAft>
              <a:buNone/>
            </a:pPr>
            <a:r>
              <a:rPr lang="en-US" sz="2900">
                <a:solidFill>
                  <a:schemeClr val="dk1"/>
                </a:solidFill>
                <a:latin typeface="Montserrat Light"/>
                <a:ea typeface="Montserrat Light"/>
                <a:cs typeface="Montserrat Light"/>
                <a:sym typeface="Montserrat Light"/>
              </a:rPr>
              <a:t>Micro Courses</a:t>
            </a:r>
            <a:endParaRPr sz="2900">
              <a:solidFill>
                <a:schemeClr val="dk1"/>
              </a:solidFill>
              <a:latin typeface="Montserrat Light"/>
              <a:ea typeface="Montserrat Light"/>
              <a:cs typeface="Montserrat Light"/>
              <a:sym typeface="Montserrat Light"/>
            </a:endParaRPr>
          </a:p>
          <a:p>
            <a:pPr indent="0" lvl="0" marL="1371600" marR="0" rtl="0" algn="l">
              <a:lnSpc>
                <a:spcPct val="118150"/>
              </a:lnSpc>
              <a:spcBef>
                <a:spcPts val="0"/>
              </a:spcBef>
              <a:spcAft>
                <a:spcPts val="0"/>
              </a:spcAft>
              <a:buNone/>
            </a:pPr>
            <a:r>
              <a:rPr lang="en-US" sz="2900">
                <a:solidFill>
                  <a:schemeClr val="dk1"/>
                </a:solidFill>
                <a:latin typeface="Montserrat Light"/>
                <a:ea typeface="Montserrat Light"/>
                <a:cs typeface="Montserrat Light"/>
                <a:sym typeface="Montserrat Light"/>
              </a:rPr>
              <a:t>Coaching </a:t>
            </a:r>
            <a:endParaRPr sz="2900">
              <a:solidFill>
                <a:schemeClr val="dk1"/>
              </a:solidFill>
              <a:latin typeface="Montserrat Light"/>
              <a:ea typeface="Montserrat Light"/>
              <a:cs typeface="Montserrat Light"/>
              <a:sym typeface="Montserrat Light"/>
            </a:endParaRPr>
          </a:p>
          <a:p>
            <a:pPr indent="0" lvl="0" marL="1371600" marR="0" rtl="0" algn="l">
              <a:lnSpc>
                <a:spcPct val="118150"/>
              </a:lnSpc>
              <a:spcBef>
                <a:spcPts val="0"/>
              </a:spcBef>
              <a:spcAft>
                <a:spcPts val="0"/>
              </a:spcAft>
              <a:buNone/>
            </a:pPr>
            <a:r>
              <a:rPr lang="en-US" sz="2900">
                <a:solidFill>
                  <a:schemeClr val="dk1"/>
                </a:solidFill>
                <a:latin typeface="Montserrat Light"/>
                <a:ea typeface="Montserrat Light"/>
                <a:cs typeface="Montserrat Light"/>
                <a:sym typeface="Montserrat Light"/>
              </a:rPr>
              <a:t>Push Messaging </a:t>
            </a:r>
            <a:endParaRPr sz="2900">
              <a:solidFill>
                <a:schemeClr val="dk1"/>
              </a:solidFill>
              <a:latin typeface="Montserrat Light"/>
              <a:ea typeface="Montserrat Light"/>
              <a:cs typeface="Montserrat Light"/>
              <a:sym typeface="Montserrat Light"/>
            </a:endParaRPr>
          </a:p>
          <a:p>
            <a:pPr indent="0" lvl="0" marL="457200" marR="0" rtl="0" algn="l">
              <a:lnSpc>
                <a:spcPct val="118150"/>
              </a:lnSpc>
              <a:spcBef>
                <a:spcPts val="0"/>
              </a:spcBef>
              <a:spcAft>
                <a:spcPts val="0"/>
              </a:spcAft>
              <a:buNone/>
            </a:pPr>
            <a:r>
              <a:rPr lang="en-US" sz="2900">
                <a:solidFill>
                  <a:schemeClr val="dk1"/>
                </a:solidFill>
                <a:latin typeface="Montserrat Light"/>
                <a:ea typeface="Montserrat Light"/>
                <a:cs typeface="Montserrat Light"/>
                <a:sym typeface="Montserrat Light"/>
              </a:rPr>
              <a:t>How to get started </a:t>
            </a:r>
            <a:endParaRPr sz="2900">
              <a:solidFill>
                <a:schemeClr val="dk1"/>
              </a:solidFill>
              <a:latin typeface="Montserrat Light"/>
              <a:ea typeface="Montserrat Light"/>
              <a:cs typeface="Montserrat Light"/>
              <a:sym typeface="Montserrat Light"/>
            </a:endParaRPr>
          </a:p>
          <a:p>
            <a:pPr indent="457200" lvl="0" marL="914400" marR="0" rtl="0" algn="l">
              <a:lnSpc>
                <a:spcPct val="118150"/>
              </a:lnSpc>
              <a:spcBef>
                <a:spcPts val="0"/>
              </a:spcBef>
              <a:spcAft>
                <a:spcPts val="0"/>
              </a:spcAft>
              <a:buNone/>
            </a:pPr>
            <a:r>
              <a:rPr lang="en-US" sz="2900">
                <a:solidFill>
                  <a:schemeClr val="dk1"/>
                </a:solidFill>
                <a:latin typeface="Montserrat Light"/>
                <a:ea typeface="Montserrat Light"/>
                <a:cs typeface="Montserrat Light"/>
                <a:sym typeface="Montserrat Light"/>
              </a:rPr>
              <a:t>Toolkit Overview</a:t>
            </a:r>
            <a:endParaRPr sz="2900">
              <a:solidFill>
                <a:schemeClr val="dk1"/>
              </a:solidFill>
              <a:latin typeface="Montserrat Light"/>
              <a:ea typeface="Montserrat Light"/>
              <a:cs typeface="Montserrat Light"/>
              <a:sym typeface="Montserrat Light"/>
            </a:endParaRPr>
          </a:p>
          <a:p>
            <a:pPr indent="0" lvl="0" marL="457200" marR="0" rtl="0" algn="l">
              <a:lnSpc>
                <a:spcPct val="118150"/>
              </a:lnSpc>
              <a:spcBef>
                <a:spcPts val="0"/>
              </a:spcBef>
              <a:spcAft>
                <a:spcPts val="0"/>
              </a:spcAft>
              <a:buNone/>
            </a:pPr>
            <a:r>
              <a:rPr lang="en-US" sz="2900">
                <a:solidFill>
                  <a:schemeClr val="dk1"/>
                </a:solidFill>
                <a:latin typeface="Montserrat Light"/>
                <a:ea typeface="Montserrat Light"/>
                <a:cs typeface="Montserrat Light"/>
                <a:sym typeface="Montserrat Light"/>
              </a:rPr>
              <a:t>What’s next? </a:t>
            </a:r>
            <a:endParaRPr sz="2900">
              <a:solidFill>
                <a:schemeClr val="dk1"/>
              </a:solidFill>
              <a:latin typeface="Montserrat Light"/>
              <a:ea typeface="Montserrat Light"/>
              <a:cs typeface="Montserrat Light"/>
              <a:sym typeface="Montserrat Light"/>
            </a:endParaRPr>
          </a:p>
          <a:p>
            <a:pPr indent="0" lvl="0" marL="457200" marR="0" rtl="0" algn="l">
              <a:lnSpc>
                <a:spcPct val="118150"/>
              </a:lnSpc>
              <a:spcBef>
                <a:spcPts val="0"/>
              </a:spcBef>
              <a:spcAft>
                <a:spcPts val="0"/>
              </a:spcAft>
              <a:buNone/>
            </a:pPr>
            <a:r>
              <a:rPr lang="en-US" sz="2900">
                <a:solidFill>
                  <a:schemeClr val="dk1"/>
                </a:solidFill>
                <a:latin typeface="Montserrat Light"/>
                <a:ea typeface="Montserrat Light"/>
                <a:cs typeface="Montserrat Light"/>
                <a:sym typeface="Montserrat Light"/>
              </a:rPr>
              <a:t>FAQs.</a:t>
            </a:r>
            <a:endParaRPr sz="2900">
              <a:solidFill>
                <a:schemeClr val="dk1"/>
              </a:solidFill>
              <a:latin typeface="Montserrat Light"/>
              <a:ea typeface="Montserrat Light"/>
              <a:cs typeface="Montserrat Light"/>
              <a:sym typeface="Montserrat Light"/>
            </a:endParaRPr>
          </a:p>
        </p:txBody>
      </p:sp>
      <p:pic>
        <p:nvPicPr>
          <p:cNvPr descr="A close-up of a logo&#10;&#10;Description automatically generated with medium confidence" id="192" name="Google Shape;192;p30"/>
          <p:cNvPicPr preferRelativeResize="0"/>
          <p:nvPr/>
        </p:nvPicPr>
        <p:blipFill rotWithShape="1">
          <a:blip r:embed="rId4">
            <a:alphaModFix/>
          </a:blip>
          <a:srcRect b="0" l="0" r="0" t="0"/>
          <a:stretch/>
        </p:blipFill>
        <p:spPr>
          <a:xfrm>
            <a:off x="457200" y="8953500"/>
            <a:ext cx="3264409" cy="9144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48"/>
          <p:cNvSpPr txBox="1"/>
          <p:nvPr/>
        </p:nvSpPr>
        <p:spPr>
          <a:xfrm>
            <a:off x="696628" y="453149"/>
            <a:ext cx="12578700" cy="808200"/>
          </a:xfrm>
          <a:prstGeom prst="rect">
            <a:avLst/>
          </a:prstGeom>
          <a:noFill/>
          <a:ln>
            <a:noFill/>
          </a:ln>
        </p:spPr>
        <p:txBody>
          <a:bodyPr anchorCtr="0" anchor="t" bIns="0" lIns="0" spcFirstLastPara="1" rIns="0" wrap="square" tIns="0">
            <a:spAutoFit/>
          </a:bodyPr>
          <a:lstStyle/>
          <a:p>
            <a:pPr indent="0" lvl="0" marL="0" marR="0" rtl="0" algn="l">
              <a:lnSpc>
                <a:spcPct val="125981"/>
              </a:lnSpc>
              <a:spcBef>
                <a:spcPts val="0"/>
              </a:spcBef>
              <a:spcAft>
                <a:spcPts val="0"/>
              </a:spcAft>
              <a:buNone/>
            </a:pPr>
            <a:r>
              <a:rPr b="1" lang="en-US" sz="5250">
                <a:solidFill>
                  <a:srgbClr val="FFFFFF"/>
                </a:solidFill>
                <a:latin typeface="Montserrat"/>
                <a:ea typeface="Montserrat"/>
                <a:cs typeface="Montserrat"/>
                <a:sym typeface="Montserrat"/>
              </a:rPr>
              <a:t>Call on Any Cell Phone</a:t>
            </a:r>
            <a:endParaRPr/>
          </a:p>
        </p:txBody>
      </p:sp>
      <p:pic>
        <p:nvPicPr>
          <p:cNvPr descr="A close-up of a logo&#10;&#10;Description automatically generated with medium confidence" id="393" name="Google Shape;393;p48"/>
          <p:cNvPicPr preferRelativeResize="0"/>
          <p:nvPr/>
        </p:nvPicPr>
        <p:blipFill rotWithShape="1">
          <a:blip r:embed="rId3">
            <a:alphaModFix/>
          </a:blip>
          <a:srcRect b="0" l="0" r="0" t="0"/>
          <a:stretch/>
        </p:blipFill>
        <p:spPr>
          <a:xfrm>
            <a:off x="14566392" y="8953500"/>
            <a:ext cx="3264409" cy="914400"/>
          </a:xfrm>
          <a:prstGeom prst="rect">
            <a:avLst/>
          </a:prstGeom>
          <a:noFill/>
          <a:ln>
            <a:noFill/>
          </a:ln>
        </p:spPr>
      </p:pic>
      <p:pic>
        <p:nvPicPr>
          <p:cNvPr id="394" name="Google Shape;394;p48"/>
          <p:cNvPicPr preferRelativeResize="0"/>
          <p:nvPr/>
        </p:nvPicPr>
        <p:blipFill>
          <a:blip r:embed="rId4">
            <a:alphaModFix/>
          </a:blip>
          <a:stretch>
            <a:fillRect/>
          </a:stretch>
        </p:blipFill>
        <p:spPr>
          <a:xfrm>
            <a:off x="4150025" y="189325"/>
            <a:ext cx="9987951" cy="991209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49"/>
          <p:cNvSpPr txBox="1"/>
          <p:nvPr/>
        </p:nvSpPr>
        <p:spPr>
          <a:xfrm>
            <a:off x="696628" y="453149"/>
            <a:ext cx="12578700" cy="808200"/>
          </a:xfrm>
          <a:prstGeom prst="rect">
            <a:avLst/>
          </a:prstGeom>
          <a:noFill/>
          <a:ln>
            <a:noFill/>
          </a:ln>
        </p:spPr>
        <p:txBody>
          <a:bodyPr anchorCtr="0" anchor="t" bIns="0" lIns="0" spcFirstLastPara="1" rIns="0" wrap="square" tIns="0">
            <a:spAutoFit/>
          </a:bodyPr>
          <a:lstStyle/>
          <a:p>
            <a:pPr indent="0" lvl="0" marL="0" marR="0" rtl="0" algn="l">
              <a:lnSpc>
                <a:spcPct val="125981"/>
              </a:lnSpc>
              <a:spcBef>
                <a:spcPts val="0"/>
              </a:spcBef>
              <a:spcAft>
                <a:spcPts val="0"/>
              </a:spcAft>
              <a:buNone/>
            </a:pPr>
            <a:r>
              <a:rPr b="1" lang="en-US" sz="5250">
                <a:solidFill>
                  <a:srgbClr val="FFFFFF"/>
                </a:solidFill>
                <a:latin typeface="Montserrat"/>
                <a:ea typeface="Montserrat"/>
                <a:cs typeface="Montserrat"/>
                <a:sym typeface="Montserrat"/>
              </a:rPr>
              <a:t>Call on Any Cell Phone</a:t>
            </a:r>
            <a:endParaRPr/>
          </a:p>
        </p:txBody>
      </p:sp>
      <p:pic>
        <p:nvPicPr>
          <p:cNvPr descr="A close-up of a logo&#10;&#10;Description automatically generated with medium confidence" id="400" name="Google Shape;400;p49"/>
          <p:cNvPicPr preferRelativeResize="0"/>
          <p:nvPr/>
        </p:nvPicPr>
        <p:blipFill rotWithShape="1">
          <a:blip r:embed="rId3">
            <a:alphaModFix/>
          </a:blip>
          <a:srcRect b="0" l="0" r="0" t="0"/>
          <a:stretch/>
        </p:blipFill>
        <p:spPr>
          <a:xfrm>
            <a:off x="14566392" y="8953500"/>
            <a:ext cx="3264409" cy="914400"/>
          </a:xfrm>
          <a:prstGeom prst="rect">
            <a:avLst/>
          </a:prstGeom>
          <a:noFill/>
          <a:ln>
            <a:noFill/>
          </a:ln>
        </p:spPr>
      </p:pic>
      <p:pic>
        <p:nvPicPr>
          <p:cNvPr id="401" name="Google Shape;401;p49"/>
          <p:cNvPicPr preferRelativeResize="0"/>
          <p:nvPr/>
        </p:nvPicPr>
        <p:blipFill>
          <a:blip r:embed="rId4">
            <a:alphaModFix/>
          </a:blip>
          <a:stretch>
            <a:fillRect/>
          </a:stretch>
        </p:blipFill>
        <p:spPr>
          <a:xfrm>
            <a:off x="4150025" y="189325"/>
            <a:ext cx="9985248" cy="991209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50"/>
          <p:cNvSpPr txBox="1"/>
          <p:nvPr/>
        </p:nvSpPr>
        <p:spPr>
          <a:xfrm>
            <a:off x="696628" y="453149"/>
            <a:ext cx="12578700" cy="808200"/>
          </a:xfrm>
          <a:prstGeom prst="rect">
            <a:avLst/>
          </a:prstGeom>
          <a:noFill/>
          <a:ln>
            <a:noFill/>
          </a:ln>
        </p:spPr>
        <p:txBody>
          <a:bodyPr anchorCtr="0" anchor="t" bIns="0" lIns="0" spcFirstLastPara="1" rIns="0" wrap="square" tIns="0">
            <a:spAutoFit/>
          </a:bodyPr>
          <a:lstStyle/>
          <a:p>
            <a:pPr indent="0" lvl="0" marL="0" marR="0" rtl="0" algn="l">
              <a:lnSpc>
                <a:spcPct val="125981"/>
              </a:lnSpc>
              <a:spcBef>
                <a:spcPts val="0"/>
              </a:spcBef>
              <a:spcAft>
                <a:spcPts val="0"/>
              </a:spcAft>
              <a:buNone/>
            </a:pPr>
            <a:r>
              <a:rPr b="1" lang="en-US" sz="5250">
                <a:solidFill>
                  <a:srgbClr val="FFFFFF"/>
                </a:solidFill>
                <a:latin typeface="Montserrat"/>
                <a:ea typeface="Montserrat"/>
                <a:cs typeface="Montserrat"/>
                <a:sym typeface="Montserrat"/>
              </a:rPr>
              <a:t>Call on Any Cell Phone</a:t>
            </a:r>
            <a:endParaRPr/>
          </a:p>
        </p:txBody>
      </p:sp>
      <p:pic>
        <p:nvPicPr>
          <p:cNvPr descr="A close-up of a logo&#10;&#10;Description automatically generated with medium confidence" id="407" name="Google Shape;407;p50"/>
          <p:cNvPicPr preferRelativeResize="0"/>
          <p:nvPr/>
        </p:nvPicPr>
        <p:blipFill rotWithShape="1">
          <a:blip r:embed="rId3">
            <a:alphaModFix/>
          </a:blip>
          <a:srcRect b="0" l="0" r="0" t="0"/>
          <a:stretch/>
        </p:blipFill>
        <p:spPr>
          <a:xfrm>
            <a:off x="14566392" y="8953500"/>
            <a:ext cx="3264409" cy="914400"/>
          </a:xfrm>
          <a:prstGeom prst="rect">
            <a:avLst/>
          </a:prstGeom>
          <a:noFill/>
          <a:ln>
            <a:noFill/>
          </a:ln>
        </p:spPr>
      </p:pic>
      <p:pic>
        <p:nvPicPr>
          <p:cNvPr id="408" name="Google Shape;408;p50"/>
          <p:cNvPicPr preferRelativeResize="0"/>
          <p:nvPr/>
        </p:nvPicPr>
        <p:blipFill>
          <a:blip r:embed="rId4">
            <a:alphaModFix/>
          </a:blip>
          <a:stretch>
            <a:fillRect/>
          </a:stretch>
        </p:blipFill>
        <p:spPr>
          <a:xfrm>
            <a:off x="4150025" y="189325"/>
            <a:ext cx="9987951" cy="990834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51"/>
          <p:cNvSpPr txBox="1"/>
          <p:nvPr/>
        </p:nvSpPr>
        <p:spPr>
          <a:xfrm>
            <a:off x="696628" y="453149"/>
            <a:ext cx="12578700" cy="808200"/>
          </a:xfrm>
          <a:prstGeom prst="rect">
            <a:avLst/>
          </a:prstGeom>
          <a:noFill/>
          <a:ln>
            <a:noFill/>
          </a:ln>
        </p:spPr>
        <p:txBody>
          <a:bodyPr anchorCtr="0" anchor="t" bIns="0" lIns="0" spcFirstLastPara="1" rIns="0" wrap="square" tIns="0">
            <a:spAutoFit/>
          </a:bodyPr>
          <a:lstStyle/>
          <a:p>
            <a:pPr indent="0" lvl="0" marL="0" marR="0" rtl="0" algn="l">
              <a:lnSpc>
                <a:spcPct val="125981"/>
              </a:lnSpc>
              <a:spcBef>
                <a:spcPts val="0"/>
              </a:spcBef>
              <a:spcAft>
                <a:spcPts val="0"/>
              </a:spcAft>
              <a:buNone/>
            </a:pPr>
            <a:r>
              <a:rPr b="1" lang="en-US" sz="5250">
                <a:solidFill>
                  <a:srgbClr val="FFFFFF"/>
                </a:solidFill>
                <a:latin typeface="Montserrat"/>
                <a:ea typeface="Montserrat"/>
                <a:cs typeface="Montserrat"/>
                <a:sym typeface="Montserrat"/>
              </a:rPr>
              <a:t>Call on Any Cell Phone</a:t>
            </a:r>
            <a:endParaRPr/>
          </a:p>
        </p:txBody>
      </p:sp>
      <p:pic>
        <p:nvPicPr>
          <p:cNvPr descr="A close-up of a logo&#10;&#10;Description automatically generated with medium confidence" id="414" name="Google Shape;414;p51"/>
          <p:cNvPicPr preferRelativeResize="0"/>
          <p:nvPr/>
        </p:nvPicPr>
        <p:blipFill rotWithShape="1">
          <a:blip r:embed="rId3">
            <a:alphaModFix/>
          </a:blip>
          <a:srcRect b="0" l="0" r="0" t="0"/>
          <a:stretch/>
        </p:blipFill>
        <p:spPr>
          <a:xfrm>
            <a:off x="14566392" y="8953500"/>
            <a:ext cx="3264409" cy="914400"/>
          </a:xfrm>
          <a:prstGeom prst="rect">
            <a:avLst/>
          </a:prstGeom>
          <a:noFill/>
          <a:ln>
            <a:noFill/>
          </a:ln>
        </p:spPr>
      </p:pic>
      <p:pic>
        <p:nvPicPr>
          <p:cNvPr id="415" name="Google Shape;415;p51"/>
          <p:cNvPicPr preferRelativeResize="0"/>
          <p:nvPr/>
        </p:nvPicPr>
        <p:blipFill>
          <a:blip r:embed="rId4">
            <a:alphaModFix/>
          </a:blip>
          <a:stretch>
            <a:fillRect/>
          </a:stretch>
        </p:blipFill>
        <p:spPr>
          <a:xfrm>
            <a:off x="4156650" y="209325"/>
            <a:ext cx="9546250" cy="9546250"/>
          </a:xfrm>
          <a:prstGeom prst="rect">
            <a:avLst/>
          </a:prstGeom>
          <a:noFill/>
          <a:ln>
            <a:noFill/>
          </a:ln>
        </p:spPr>
      </p:pic>
      <p:pic>
        <p:nvPicPr>
          <p:cNvPr id="416" name="Google Shape;416;p51"/>
          <p:cNvPicPr preferRelativeResize="0"/>
          <p:nvPr/>
        </p:nvPicPr>
        <p:blipFill>
          <a:blip r:embed="rId5">
            <a:alphaModFix/>
          </a:blip>
          <a:stretch>
            <a:fillRect/>
          </a:stretch>
        </p:blipFill>
        <p:spPr>
          <a:xfrm>
            <a:off x="4151375" y="192025"/>
            <a:ext cx="9985248" cy="991209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52"/>
          <p:cNvSpPr/>
          <p:nvPr/>
        </p:nvSpPr>
        <p:spPr>
          <a:xfrm>
            <a:off x="0" y="0"/>
            <a:ext cx="18288000" cy="1714500"/>
          </a:xfrm>
          <a:prstGeom prst="rect">
            <a:avLst/>
          </a:prstGeom>
          <a:solidFill>
            <a:srgbClr val="009F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52"/>
          <p:cNvSpPr txBox="1"/>
          <p:nvPr/>
        </p:nvSpPr>
        <p:spPr>
          <a:xfrm>
            <a:off x="933178" y="453149"/>
            <a:ext cx="12578700" cy="808200"/>
          </a:xfrm>
          <a:prstGeom prst="rect">
            <a:avLst/>
          </a:prstGeom>
          <a:noFill/>
          <a:ln>
            <a:noFill/>
          </a:ln>
        </p:spPr>
        <p:txBody>
          <a:bodyPr anchorCtr="0" anchor="t" bIns="0" lIns="0" spcFirstLastPara="1" rIns="0" wrap="square" tIns="0">
            <a:spAutoFit/>
          </a:bodyPr>
          <a:lstStyle/>
          <a:p>
            <a:pPr indent="0" lvl="0" marL="0" marR="0" rtl="0" algn="l">
              <a:lnSpc>
                <a:spcPct val="125981"/>
              </a:lnSpc>
              <a:spcBef>
                <a:spcPts val="0"/>
              </a:spcBef>
              <a:spcAft>
                <a:spcPts val="0"/>
              </a:spcAft>
              <a:buNone/>
            </a:pPr>
            <a:r>
              <a:rPr b="1" lang="en-US" sz="5250">
                <a:solidFill>
                  <a:srgbClr val="FFFFFF"/>
                </a:solidFill>
                <a:latin typeface="Montserrat"/>
                <a:ea typeface="Montserrat"/>
                <a:cs typeface="Montserrat"/>
                <a:sym typeface="Montserrat"/>
              </a:rPr>
              <a:t>Your Toolkit </a:t>
            </a:r>
            <a:endParaRPr/>
          </a:p>
        </p:txBody>
      </p:sp>
      <p:pic>
        <p:nvPicPr>
          <p:cNvPr descr="A close-up of a logo&#10;&#10;Description automatically generated with medium confidence" id="423" name="Google Shape;423;p52"/>
          <p:cNvPicPr preferRelativeResize="0"/>
          <p:nvPr/>
        </p:nvPicPr>
        <p:blipFill rotWithShape="1">
          <a:blip r:embed="rId3">
            <a:alphaModFix/>
          </a:blip>
          <a:srcRect b="0" l="0" r="0" t="0"/>
          <a:stretch/>
        </p:blipFill>
        <p:spPr>
          <a:xfrm>
            <a:off x="14566392" y="8953500"/>
            <a:ext cx="3264409" cy="914400"/>
          </a:xfrm>
          <a:prstGeom prst="rect">
            <a:avLst/>
          </a:prstGeom>
          <a:noFill/>
          <a:ln>
            <a:noFill/>
          </a:ln>
        </p:spPr>
      </p:pic>
      <p:sp>
        <p:nvSpPr>
          <p:cNvPr id="424" name="Google Shape;424;p52"/>
          <p:cNvSpPr txBox="1"/>
          <p:nvPr/>
        </p:nvSpPr>
        <p:spPr>
          <a:xfrm>
            <a:off x="735175" y="2911950"/>
            <a:ext cx="10714200" cy="53865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Clr>
                <a:schemeClr val="dk1"/>
              </a:buClr>
              <a:buSzPts val="2200"/>
              <a:buFont typeface="Arial"/>
              <a:buNone/>
            </a:pPr>
            <a:r>
              <a:rPr lang="en-US" sz="3000">
                <a:solidFill>
                  <a:srgbClr val="003660"/>
                </a:solidFill>
                <a:latin typeface="Montserrat"/>
                <a:ea typeface="Montserrat"/>
                <a:cs typeface="Montserrat"/>
                <a:sym typeface="Montserrat"/>
              </a:rPr>
              <a:t>The First Five toolkit is home to the materials to</a:t>
            </a:r>
            <a:endParaRPr sz="3000">
              <a:solidFill>
                <a:srgbClr val="003660"/>
              </a:solidFill>
              <a:latin typeface="Montserrat"/>
              <a:ea typeface="Montserrat"/>
              <a:cs typeface="Montserrat"/>
              <a:sym typeface="Montserrat"/>
            </a:endParaRPr>
          </a:p>
          <a:p>
            <a:pPr indent="-647700" lvl="0" marL="914400" rtl="0" algn="l">
              <a:spcBef>
                <a:spcPts val="0"/>
              </a:spcBef>
              <a:spcAft>
                <a:spcPts val="0"/>
              </a:spcAft>
              <a:buClr>
                <a:srgbClr val="F15929"/>
              </a:buClr>
              <a:buSzPts val="3000"/>
              <a:buFont typeface="Montserrat"/>
              <a:buChar char="●"/>
            </a:pPr>
            <a:r>
              <a:rPr lang="en-US" sz="3000">
                <a:solidFill>
                  <a:srgbClr val="003660"/>
                </a:solidFill>
                <a:latin typeface="Montserrat"/>
                <a:ea typeface="Montserrat"/>
                <a:cs typeface="Montserrat"/>
                <a:sym typeface="Montserrat"/>
              </a:rPr>
              <a:t>Familiarize yourself with the program </a:t>
            </a:r>
            <a:endParaRPr sz="3000">
              <a:solidFill>
                <a:srgbClr val="003660"/>
              </a:solidFill>
              <a:latin typeface="Montserrat"/>
              <a:ea typeface="Montserrat"/>
              <a:cs typeface="Montserrat"/>
              <a:sym typeface="Montserrat"/>
            </a:endParaRPr>
          </a:p>
          <a:p>
            <a:pPr indent="-647700" lvl="0" marL="914400" rtl="0" algn="l">
              <a:spcBef>
                <a:spcPts val="0"/>
              </a:spcBef>
              <a:spcAft>
                <a:spcPts val="0"/>
              </a:spcAft>
              <a:buClr>
                <a:srgbClr val="F15929"/>
              </a:buClr>
              <a:buSzPts val="3000"/>
              <a:buFont typeface="Montserrat"/>
              <a:buChar char="●"/>
            </a:pPr>
            <a:r>
              <a:rPr lang="en-US" sz="3000">
                <a:solidFill>
                  <a:srgbClr val="003660"/>
                </a:solidFill>
                <a:latin typeface="Montserrat"/>
                <a:ea typeface="Montserrat"/>
                <a:cs typeface="Montserrat"/>
                <a:sym typeface="Montserrat"/>
              </a:rPr>
              <a:t>Spread the word</a:t>
            </a:r>
            <a:endParaRPr sz="3000">
              <a:solidFill>
                <a:srgbClr val="003660"/>
              </a:solidFill>
              <a:latin typeface="Montserrat"/>
              <a:ea typeface="Montserrat"/>
              <a:cs typeface="Montserrat"/>
              <a:sym typeface="Montserrat"/>
            </a:endParaRPr>
          </a:p>
          <a:p>
            <a:pPr indent="-647700" lvl="0" marL="914400" rtl="0" algn="l">
              <a:spcBef>
                <a:spcPts val="0"/>
              </a:spcBef>
              <a:spcAft>
                <a:spcPts val="0"/>
              </a:spcAft>
              <a:buClr>
                <a:srgbClr val="F15929"/>
              </a:buClr>
              <a:buSzPts val="3000"/>
              <a:buFont typeface="Montserrat"/>
              <a:buChar char="●"/>
            </a:pPr>
            <a:r>
              <a:rPr lang="en-US" sz="3000">
                <a:solidFill>
                  <a:srgbClr val="003660"/>
                </a:solidFill>
                <a:latin typeface="Montserrat"/>
                <a:ea typeface="Montserrat"/>
                <a:cs typeface="Montserrat"/>
                <a:sym typeface="Montserrat"/>
              </a:rPr>
              <a:t>Support your networks</a:t>
            </a:r>
            <a:endParaRPr sz="3000">
              <a:solidFill>
                <a:srgbClr val="003660"/>
              </a:solidFill>
              <a:latin typeface="Montserrat"/>
              <a:ea typeface="Montserrat"/>
              <a:cs typeface="Montserrat"/>
              <a:sym typeface="Montserrat"/>
            </a:endParaRPr>
          </a:p>
          <a:p>
            <a:pPr indent="-647700" lvl="0" marL="914400" rtl="0" algn="l">
              <a:spcBef>
                <a:spcPts val="0"/>
              </a:spcBef>
              <a:spcAft>
                <a:spcPts val="0"/>
              </a:spcAft>
              <a:buClr>
                <a:srgbClr val="F15929"/>
              </a:buClr>
              <a:buSzPts val="3000"/>
              <a:buFont typeface="Montserrat"/>
              <a:buChar char="●"/>
            </a:pPr>
            <a:r>
              <a:rPr lang="en-US" sz="3000">
                <a:solidFill>
                  <a:srgbClr val="003660"/>
                </a:solidFill>
                <a:latin typeface="Montserrat"/>
                <a:ea typeface="Montserrat"/>
                <a:cs typeface="Montserrat"/>
                <a:sym typeface="Montserrat"/>
              </a:rPr>
              <a:t>Live coaching is available until 6/30/2024</a:t>
            </a:r>
            <a:endParaRPr sz="3000">
              <a:solidFill>
                <a:srgbClr val="003660"/>
              </a:solidFill>
              <a:latin typeface="Montserrat"/>
              <a:ea typeface="Montserrat"/>
              <a:cs typeface="Montserrat"/>
              <a:sym typeface="Montserrat"/>
            </a:endParaRPr>
          </a:p>
          <a:p>
            <a:pPr indent="-647700" lvl="0" marL="914400" rtl="0" algn="l">
              <a:spcBef>
                <a:spcPts val="0"/>
              </a:spcBef>
              <a:spcAft>
                <a:spcPts val="0"/>
              </a:spcAft>
              <a:buClr>
                <a:srgbClr val="F15929"/>
              </a:buClr>
              <a:buSzPts val="3000"/>
              <a:buFont typeface="Montserrat"/>
              <a:buChar char="●"/>
            </a:pPr>
            <a:r>
              <a:rPr lang="en-US" sz="3000">
                <a:solidFill>
                  <a:srgbClr val="003660"/>
                </a:solidFill>
                <a:latin typeface="Montserrat"/>
                <a:ea typeface="Montserrat"/>
                <a:cs typeface="Montserrat"/>
                <a:sym typeface="Montserrat"/>
              </a:rPr>
              <a:t>Courses will remain available after 6/30/2024</a:t>
            </a:r>
            <a:endParaRPr sz="3000">
              <a:solidFill>
                <a:srgbClr val="003660"/>
              </a:solidFill>
              <a:latin typeface="Montserrat"/>
              <a:ea typeface="Montserrat"/>
              <a:cs typeface="Montserrat"/>
              <a:sym typeface="Montserrat"/>
            </a:endParaRPr>
          </a:p>
          <a:p>
            <a:pPr indent="0" lvl="0" marL="0" rtl="0" algn="l">
              <a:spcBef>
                <a:spcPts val="0"/>
              </a:spcBef>
              <a:spcAft>
                <a:spcPts val="0"/>
              </a:spcAft>
              <a:buClr>
                <a:schemeClr val="dk1"/>
              </a:buClr>
              <a:buSzPts val="2200"/>
              <a:buFont typeface="Arial"/>
              <a:buNone/>
            </a:pPr>
            <a:r>
              <a:t/>
            </a:r>
            <a:endParaRPr sz="3000">
              <a:solidFill>
                <a:srgbClr val="003660"/>
              </a:solidFill>
              <a:latin typeface="Montserrat"/>
              <a:ea typeface="Montserrat"/>
              <a:cs typeface="Montserrat"/>
              <a:sym typeface="Montserrat"/>
            </a:endParaRPr>
          </a:p>
          <a:p>
            <a:pPr indent="0" lvl="0" marL="0" rtl="0" algn="l">
              <a:spcBef>
                <a:spcPts val="0"/>
              </a:spcBef>
              <a:spcAft>
                <a:spcPts val="0"/>
              </a:spcAft>
              <a:buClr>
                <a:schemeClr val="dk1"/>
              </a:buClr>
              <a:buSzPts val="2200"/>
              <a:buFont typeface="Arial"/>
              <a:buNone/>
            </a:pPr>
            <a:r>
              <a:rPr lang="en-US" sz="3000">
                <a:solidFill>
                  <a:srgbClr val="003660"/>
                </a:solidFill>
                <a:latin typeface="Montserrat"/>
                <a:ea typeface="Montserrat"/>
                <a:cs typeface="Montserrat"/>
                <a:sym typeface="Montserrat"/>
              </a:rPr>
              <a:t>To access the </a:t>
            </a:r>
            <a:r>
              <a:rPr lang="en-US" sz="3000">
                <a:solidFill>
                  <a:srgbClr val="003660"/>
                </a:solidFill>
                <a:latin typeface="Montserrat"/>
                <a:ea typeface="Montserrat"/>
                <a:cs typeface="Montserrat"/>
                <a:sym typeface="Montserrat"/>
              </a:rPr>
              <a:t>toolkit,</a:t>
            </a:r>
            <a:r>
              <a:rPr lang="en-US" sz="3000">
                <a:solidFill>
                  <a:srgbClr val="003660"/>
                </a:solidFill>
                <a:latin typeface="Montserrat"/>
                <a:ea typeface="Montserrat"/>
                <a:cs typeface="Montserrat"/>
                <a:sym typeface="Montserrat"/>
              </a:rPr>
              <a:t> </a:t>
            </a:r>
            <a:r>
              <a:rPr lang="en-US" sz="3000">
                <a:solidFill>
                  <a:srgbClr val="003660"/>
                </a:solidFill>
                <a:latin typeface="Montserrat"/>
                <a:ea typeface="Montserrat"/>
                <a:cs typeface="Montserrat"/>
                <a:sym typeface="Montserrat"/>
              </a:rPr>
              <a:t>you will use the following </a:t>
            </a:r>
            <a:r>
              <a:rPr b="1" lang="en-US" sz="3000" u="sng">
                <a:solidFill>
                  <a:schemeClr val="hlink"/>
                </a:solidFill>
                <a:latin typeface="Montserrat"/>
                <a:ea typeface="Montserrat"/>
                <a:cs typeface="Montserrat"/>
                <a:sym typeface="Montserrat"/>
                <a:hlinkClick r:id="rId4"/>
              </a:rPr>
              <a:t>link</a:t>
            </a:r>
            <a:r>
              <a:rPr b="1" lang="en-US" sz="3000" u="sng">
                <a:solidFill>
                  <a:schemeClr val="hlink"/>
                </a:solidFill>
                <a:latin typeface="Montserrat"/>
                <a:ea typeface="Montserrat"/>
                <a:cs typeface="Montserrat"/>
                <a:sym typeface="Montserrat"/>
                <a:hlinkClick r:id="rId5"/>
              </a:rPr>
              <a:t> </a:t>
            </a:r>
            <a:endParaRPr b="1" sz="3000">
              <a:solidFill>
                <a:srgbClr val="003660"/>
              </a:solidFill>
              <a:highlight>
                <a:schemeClr val="lt1"/>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2200"/>
              <a:buFont typeface="Arial"/>
              <a:buNone/>
            </a:pPr>
            <a:r>
              <a:t/>
            </a:r>
            <a:endParaRPr sz="1300">
              <a:solidFill>
                <a:srgbClr val="33475B"/>
              </a:solidFill>
              <a:highlight>
                <a:schemeClr val="lt1"/>
              </a:highlight>
              <a:latin typeface="Montserrat"/>
              <a:ea typeface="Montserrat"/>
              <a:cs typeface="Montserrat"/>
              <a:sym typeface="Montserrat"/>
            </a:endParaRPr>
          </a:p>
          <a:p>
            <a:pPr indent="0" lvl="0" marL="0" rtl="0" algn="l">
              <a:spcBef>
                <a:spcPts val="1800"/>
              </a:spcBef>
              <a:spcAft>
                <a:spcPts val="0"/>
              </a:spcAft>
              <a:buClr>
                <a:schemeClr val="dk1"/>
              </a:buClr>
              <a:buSzPts val="2200"/>
              <a:buFont typeface="Arial"/>
              <a:buNone/>
            </a:pPr>
            <a:r>
              <a:rPr i="1" lang="en-US" sz="2800">
                <a:solidFill>
                  <a:srgbClr val="003660"/>
                </a:solidFill>
                <a:latin typeface="Montserrat"/>
                <a:ea typeface="Montserrat"/>
                <a:cs typeface="Montserrat"/>
                <a:sym typeface="Montserrat"/>
              </a:rPr>
              <a:t>If you need any additional support, </a:t>
            </a:r>
            <a:br>
              <a:rPr i="1" lang="en-US" sz="2800">
                <a:solidFill>
                  <a:srgbClr val="003660"/>
                </a:solidFill>
                <a:latin typeface="Montserrat"/>
                <a:ea typeface="Montserrat"/>
                <a:cs typeface="Montserrat"/>
                <a:sym typeface="Montserrat"/>
              </a:rPr>
            </a:br>
            <a:r>
              <a:rPr i="1" lang="en-US" sz="2800">
                <a:solidFill>
                  <a:srgbClr val="003660"/>
                </a:solidFill>
                <a:latin typeface="Montserrat"/>
                <a:ea typeface="Montserrat"/>
                <a:cs typeface="Montserrat"/>
                <a:sym typeface="Montserrat"/>
              </a:rPr>
              <a:t>email us at </a:t>
            </a:r>
            <a:r>
              <a:rPr i="1" lang="en-US" sz="2800" u="sng">
                <a:solidFill>
                  <a:schemeClr val="hlink"/>
                </a:solidFill>
                <a:latin typeface="Montserrat"/>
                <a:ea typeface="Montserrat"/>
                <a:cs typeface="Montserrat"/>
                <a:sym typeface="Montserrat"/>
                <a:hlinkClick r:id="rId6"/>
              </a:rPr>
              <a:t>nuri@cell-ed.com</a:t>
            </a:r>
            <a:r>
              <a:rPr i="1" lang="en-US" sz="2800">
                <a:solidFill>
                  <a:srgbClr val="003660"/>
                </a:solidFill>
                <a:latin typeface="Montserrat"/>
                <a:ea typeface="Montserrat"/>
                <a:cs typeface="Montserrat"/>
                <a:sym typeface="Montserrat"/>
              </a:rPr>
              <a:t> or use help form in toolkit </a:t>
            </a:r>
            <a:endParaRPr i="1" sz="1800">
              <a:solidFill>
                <a:schemeClr val="dk2"/>
              </a:solidFill>
              <a:latin typeface="Montserrat"/>
              <a:ea typeface="Montserrat"/>
              <a:cs typeface="Montserrat"/>
              <a:sym typeface="Montserrat"/>
            </a:endParaRPr>
          </a:p>
        </p:txBody>
      </p:sp>
      <p:pic>
        <p:nvPicPr>
          <p:cNvPr id="425" name="Google Shape;425;p52"/>
          <p:cNvPicPr preferRelativeResize="0"/>
          <p:nvPr/>
        </p:nvPicPr>
        <p:blipFill>
          <a:blip r:embed="rId7">
            <a:alphaModFix/>
          </a:blip>
          <a:stretch>
            <a:fillRect/>
          </a:stretch>
        </p:blipFill>
        <p:spPr>
          <a:xfrm>
            <a:off x="11310476" y="2487475"/>
            <a:ext cx="6261800" cy="463112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pic>
        <p:nvPicPr>
          <p:cNvPr descr="Child playing with letters" id="430" name="Google Shape;430;p53"/>
          <p:cNvPicPr preferRelativeResize="0"/>
          <p:nvPr/>
        </p:nvPicPr>
        <p:blipFill rotWithShape="1">
          <a:blip r:embed="rId3">
            <a:alphaModFix/>
          </a:blip>
          <a:srcRect b="24551" l="0" r="418" t="0"/>
          <a:stretch/>
        </p:blipFill>
        <p:spPr>
          <a:xfrm>
            <a:off x="0" y="2019301"/>
            <a:ext cx="18288003" cy="5943599"/>
          </a:xfrm>
          <a:prstGeom prst="rect">
            <a:avLst/>
          </a:prstGeom>
          <a:noFill/>
          <a:ln>
            <a:noFill/>
          </a:ln>
        </p:spPr>
      </p:pic>
      <p:sp>
        <p:nvSpPr>
          <p:cNvPr id="431" name="Google Shape;431;p53"/>
          <p:cNvSpPr txBox="1"/>
          <p:nvPr/>
        </p:nvSpPr>
        <p:spPr>
          <a:xfrm>
            <a:off x="6248308" y="876300"/>
            <a:ext cx="5791500" cy="846300"/>
          </a:xfrm>
          <a:prstGeom prst="rect">
            <a:avLst/>
          </a:prstGeom>
          <a:noFill/>
          <a:ln>
            <a:noFill/>
          </a:ln>
        </p:spPr>
        <p:txBody>
          <a:bodyPr anchorCtr="0" anchor="t" bIns="0" lIns="0" spcFirstLastPara="1" rIns="0" wrap="square" tIns="0">
            <a:spAutoFit/>
          </a:bodyPr>
          <a:lstStyle/>
          <a:p>
            <a:pPr indent="0" lvl="0" marL="0" marR="0" rtl="0" algn="l">
              <a:lnSpc>
                <a:spcPct val="88200"/>
              </a:lnSpc>
              <a:spcBef>
                <a:spcPts val="0"/>
              </a:spcBef>
              <a:spcAft>
                <a:spcPts val="0"/>
              </a:spcAft>
              <a:buNone/>
            </a:pPr>
            <a:r>
              <a:rPr b="1" lang="en-US" sz="7500">
                <a:solidFill>
                  <a:srgbClr val="009F4B"/>
                </a:solidFill>
                <a:latin typeface="Montserrat"/>
                <a:ea typeface="Montserrat"/>
                <a:cs typeface="Montserrat"/>
                <a:sym typeface="Montserrat"/>
              </a:rPr>
              <a:t>Questions?</a:t>
            </a:r>
            <a:endParaRPr/>
          </a:p>
        </p:txBody>
      </p:sp>
      <p:pic>
        <p:nvPicPr>
          <p:cNvPr descr="A close-up of a logo&#10;&#10;Description automatically generated with medium confidence" id="432" name="Google Shape;432;p53"/>
          <p:cNvPicPr preferRelativeResize="0"/>
          <p:nvPr/>
        </p:nvPicPr>
        <p:blipFill rotWithShape="1">
          <a:blip r:embed="rId4">
            <a:alphaModFix/>
          </a:blip>
          <a:srcRect b="0" l="0" r="0" t="0"/>
          <a:stretch/>
        </p:blipFill>
        <p:spPr>
          <a:xfrm>
            <a:off x="14566392" y="8953500"/>
            <a:ext cx="3264409" cy="9144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pic>
        <p:nvPicPr>
          <p:cNvPr descr="Family with baby" id="437" name="Google Shape;437;p54"/>
          <p:cNvPicPr preferRelativeResize="0"/>
          <p:nvPr/>
        </p:nvPicPr>
        <p:blipFill rotWithShape="1">
          <a:blip r:embed="rId3">
            <a:alphaModFix/>
          </a:blip>
          <a:srcRect b="0" l="0" r="0" t="0"/>
          <a:stretch/>
        </p:blipFill>
        <p:spPr>
          <a:xfrm>
            <a:off x="0" y="1831814"/>
            <a:ext cx="18288000" cy="6623373"/>
          </a:xfrm>
          <a:prstGeom prst="rect">
            <a:avLst/>
          </a:prstGeom>
          <a:noFill/>
          <a:ln>
            <a:noFill/>
          </a:ln>
        </p:spPr>
      </p:pic>
      <p:sp>
        <p:nvSpPr>
          <p:cNvPr id="438" name="Google Shape;438;p54"/>
          <p:cNvSpPr txBox="1"/>
          <p:nvPr/>
        </p:nvSpPr>
        <p:spPr>
          <a:xfrm>
            <a:off x="990600" y="571500"/>
            <a:ext cx="5791384" cy="846386"/>
          </a:xfrm>
          <a:prstGeom prst="rect">
            <a:avLst/>
          </a:prstGeom>
          <a:noFill/>
          <a:ln>
            <a:noFill/>
          </a:ln>
        </p:spPr>
        <p:txBody>
          <a:bodyPr anchorCtr="0" anchor="t" bIns="0" lIns="0" spcFirstLastPara="1" rIns="0" wrap="square" tIns="0">
            <a:spAutoFit/>
          </a:bodyPr>
          <a:lstStyle/>
          <a:p>
            <a:pPr indent="0" lvl="0" marL="0" marR="0" rtl="0" algn="l">
              <a:lnSpc>
                <a:spcPct val="88200"/>
              </a:lnSpc>
              <a:spcBef>
                <a:spcPts val="0"/>
              </a:spcBef>
              <a:spcAft>
                <a:spcPts val="0"/>
              </a:spcAft>
              <a:buNone/>
            </a:pPr>
            <a:r>
              <a:rPr b="1" lang="en-US" sz="7500">
                <a:solidFill>
                  <a:srgbClr val="009F4B"/>
                </a:solidFill>
                <a:latin typeface="Montserrat"/>
                <a:ea typeface="Montserrat"/>
                <a:cs typeface="Montserrat"/>
                <a:sym typeface="Montserrat"/>
              </a:rPr>
              <a:t>Thank</a:t>
            </a:r>
            <a:r>
              <a:rPr b="1" lang="en-US" sz="7500">
                <a:solidFill>
                  <a:srgbClr val="53926E"/>
                </a:solidFill>
                <a:latin typeface="Montserrat"/>
                <a:ea typeface="Montserrat"/>
                <a:cs typeface="Montserrat"/>
                <a:sym typeface="Montserrat"/>
              </a:rPr>
              <a:t> </a:t>
            </a:r>
            <a:r>
              <a:rPr b="1" lang="en-US" sz="7500">
                <a:solidFill>
                  <a:srgbClr val="009F4B"/>
                </a:solidFill>
                <a:latin typeface="Montserrat"/>
                <a:ea typeface="Montserrat"/>
                <a:cs typeface="Montserrat"/>
                <a:sym typeface="Montserrat"/>
              </a:rPr>
              <a:t>you!</a:t>
            </a:r>
            <a:endParaRPr/>
          </a:p>
        </p:txBody>
      </p:sp>
      <p:pic>
        <p:nvPicPr>
          <p:cNvPr descr="A close-up of a logo&#10;&#10;Description automatically generated with medium confidence" id="439" name="Google Shape;439;p54"/>
          <p:cNvPicPr preferRelativeResize="0"/>
          <p:nvPr/>
        </p:nvPicPr>
        <p:blipFill rotWithShape="1">
          <a:blip r:embed="rId4">
            <a:alphaModFix/>
          </a:blip>
          <a:srcRect b="0" l="0" r="0" t="0"/>
          <a:stretch/>
        </p:blipFill>
        <p:spPr>
          <a:xfrm>
            <a:off x="14566392" y="8953500"/>
            <a:ext cx="3264408" cy="9144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43" name="Shape 443"/>
        <p:cNvGrpSpPr/>
        <p:nvPr/>
      </p:nvGrpSpPr>
      <p:grpSpPr>
        <a:xfrm>
          <a:off x="0" y="0"/>
          <a:ext cx="0" cy="0"/>
          <a:chOff x="0" y="0"/>
          <a:chExt cx="0" cy="0"/>
        </a:xfrm>
      </p:grpSpPr>
      <p:sp>
        <p:nvSpPr>
          <p:cNvPr id="444" name="Google Shape;444;p55"/>
          <p:cNvSpPr/>
          <p:nvPr/>
        </p:nvSpPr>
        <p:spPr>
          <a:xfrm>
            <a:off x="0" y="0"/>
            <a:ext cx="18288000" cy="1714500"/>
          </a:xfrm>
          <a:prstGeom prst="rect">
            <a:avLst/>
          </a:prstGeom>
          <a:solidFill>
            <a:srgbClr val="0066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55"/>
          <p:cNvSpPr txBox="1"/>
          <p:nvPr/>
        </p:nvSpPr>
        <p:spPr>
          <a:xfrm>
            <a:off x="2854578" y="569799"/>
            <a:ext cx="12578700" cy="808200"/>
          </a:xfrm>
          <a:prstGeom prst="rect">
            <a:avLst/>
          </a:prstGeom>
          <a:noFill/>
          <a:ln>
            <a:noFill/>
          </a:ln>
        </p:spPr>
        <p:txBody>
          <a:bodyPr anchorCtr="0" anchor="t" bIns="0" lIns="0" spcFirstLastPara="1" rIns="0" wrap="square" tIns="0">
            <a:spAutoFit/>
          </a:bodyPr>
          <a:lstStyle/>
          <a:p>
            <a:pPr indent="0" lvl="0" marL="0" marR="0" rtl="0" algn="l">
              <a:lnSpc>
                <a:spcPct val="125981"/>
              </a:lnSpc>
              <a:spcBef>
                <a:spcPts val="0"/>
              </a:spcBef>
              <a:spcAft>
                <a:spcPts val="0"/>
              </a:spcAft>
              <a:buNone/>
            </a:pPr>
            <a:r>
              <a:rPr b="1" lang="en-US" sz="5250">
                <a:solidFill>
                  <a:srgbClr val="FFFFFF"/>
                </a:solidFill>
                <a:latin typeface="Montserrat"/>
                <a:ea typeface="Montserrat"/>
                <a:cs typeface="Montserrat"/>
                <a:sym typeface="Montserrat"/>
              </a:rPr>
              <a:t>Onboarding Demo</a:t>
            </a:r>
            <a:endParaRPr/>
          </a:p>
        </p:txBody>
      </p:sp>
      <p:pic>
        <p:nvPicPr>
          <p:cNvPr descr="A close-up of a logo&#10;&#10;Description automatically generated with medium confidence" id="446" name="Google Shape;446;p55"/>
          <p:cNvPicPr preferRelativeResize="0"/>
          <p:nvPr/>
        </p:nvPicPr>
        <p:blipFill rotWithShape="1">
          <a:blip r:embed="rId3">
            <a:alphaModFix/>
          </a:blip>
          <a:srcRect b="0" l="0" r="0" t="0"/>
          <a:stretch/>
        </p:blipFill>
        <p:spPr>
          <a:xfrm>
            <a:off x="14566392" y="8953500"/>
            <a:ext cx="3264409" cy="914400"/>
          </a:xfrm>
          <a:prstGeom prst="rect">
            <a:avLst/>
          </a:prstGeom>
          <a:noFill/>
          <a:ln>
            <a:noFill/>
          </a:ln>
        </p:spPr>
      </p:pic>
      <p:pic>
        <p:nvPicPr>
          <p:cNvPr id="447" name="Google Shape;447;p55" title="2024-02-28_10-40-54.mp4">
            <a:hlinkClick r:id="rId4"/>
          </p:cNvPr>
          <p:cNvPicPr preferRelativeResize="0"/>
          <p:nvPr/>
        </p:nvPicPr>
        <p:blipFill>
          <a:blip r:embed="rId5">
            <a:alphaModFix/>
          </a:blip>
          <a:stretch>
            <a:fillRect/>
          </a:stretch>
        </p:blipFill>
        <p:spPr>
          <a:xfrm>
            <a:off x="7195625" y="1883375"/>
            <a:ext cx="3896600" cy="7906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7"/>
                                        </p:tgtEl>
                                        <p:attrNameLst>
                                          <p:attrName>style.visibility</p:attrName>
                                        </p:attrNameLst>
                                      </p:cBhvr>
                                      <p:to>
                                        <p:strVal val="visible"/>
                                      </p:to>
                                    </p:set>
                                    <p:animEffect filter="fade" transition="in">
                                      <p:cBhvr>
                                        <p:cTn dur="1000"/>
                                        <p:tgtEl>
                                          <p:spTgt spid="4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51" name="Shape 451"/>
        <p:cNvGrpSpPr/>
        <p:nvPr/>
      </p:nvGrpSpPr>
      <p:grpSpPr>
        <a:xfrm>
          <a:off x="0" y="0"/>
          <a:ext cx="0" cy="0"/>
          <a:chOff x="0" y="0"/>
          <a:chExt cx="0" cy="0"/>
        </a:xfrm>
      </p:grpSpPr>
      <p:sp>
        <p:nvSpPr>
          <p:cNvPr id="452" name="Google Shape;452;p56"/>
          <p:cNvSpPr txBox="1"/>
          <p:nvPr/>
        </p:nvSpPr>
        <p:spPr>
          <a:xfrm>
            <a:off x="698792" y="304975"/>
            <a:ext cx="13368600" cy="831300"/>
          </a:xfrm>
          <a:prstGeom prst="rect">
            <a:avLst/>
          </a:prstGeom>
          <a:noFill/>
          <a:ln>
            <a:noFill/>
          </a:ln>
        </p:spPr>
        <p:txBody>
          <a:bodyPr anchorCtr="0" anchor="t" bIns="0" lIns="0" spcFirstLastPara="1" rIns="0" wrap="square" tIns="0">
            <a:spAutoFit/>
          </a:bodyPr>
          <a:lstStyle/>
          <a:p>
            <a:pPr indent="0" lvl="0" marL="0" marR="0" rtl="0" algn="l">
              <a:lnSpc>
                <a:spcPct val="122500"/>
              </a:lnSpc>
              <a:spcBef>
                <a:spcPts val="0"/>
              </a:spcBef>
              <a:spcAft>
                <a:spcPts val="0"/>
              </a:spcAft>
              <a:buNone/>
            </a:pPr>
            <a:r>
              <a:rPr b="1" lang="en-US" sz="5400">
                <a:solidFill>
                  <a:srgbClr val="0066B4"/>
                </a:solidFill>
                <a:latin typeface="Montserrat"/>
                <a:ea typeface="Montserrat"/>
                <a:cs typeface="Montserrat"/>
                <a:sym typeface="Montserrat"/>
              </a:rPr>
              <a:t>A first of its kind</a:t>
            </a:r>
            <a:endParaRPr/>
          </a:p>
        </p:txBody>
      </p:sp>
      <p:pic>
        <p:nvPicPr>
          <p:cNvPr descr="Father carrying child" id="453" name="Google Shape;453;p56"/>
          <p:cNvPicPr preferRelativeResize="0"/>
          <p:nvPr/>
        </p:nvPicPr>
        <p:blipFill rotWithShape="1">
          <a:blip r:embed="rId3">
            <a:alphaModFix/>
          </a:blip>
          <a:srcRect b="-1112" l="0" r="0" t="0"/>
          <a:stretch/>
        </p:blipFill>
        <p:spPr>
          <a:xfrm>
            <a:off x="14554200" y="0"/>
            <a:ext cx="3733801" cy="10401297"/>
          </a:xfrm>
          <a:prstGeom prst="rect">
            <a:avLst/>
          </a:prstGeom>
          <a:noFill/>
          <a:ln>
            <a:noFill/>
          </a:ln>
        </p:spPr>
      </p:pic>
      <p:sp>
        <p:nvSpPr>
          <p:cNvPr id="454" name="Google Shape;454;p56"/>
          <p:cNvSpPr txBox="1"/>
          <p:nvPr/>
        </p:nvSpPr>
        <p:spPr>
          <a:xfrm>
            <a:off x="698804" y="1240925"/>
            <a:ext cx="12311100" cy="789600"/>
          </a:xfrm>
          <a:prstGeom prst="rect">
            <a:avLst/>
          </a:prstGeom>
          <a:noFill/>
          <a:ln>
            <a:noFill/>
          </a:ln>
        </p:spPr>
        <p:txBody>
          <a:bodyPr anchorCtr="0" anchor="t" bIns="0" lIns="0" spcFirstLastPara="1" rIns="0" wrap="square" tIns="0">
            <a:spAutoFit/>
          </a:bodyPr>
          <a:lstStyle/>
          <a:p>
            <a:pPr indent="0" lvl="0" marL="0" rtl="0" algn="l">
              <a:lnSpc>
                <a:spcPct val="113750"/>
              </a:lnSpc>
              <a:spcBef>
                <a:spcPts val="0"/>
              </a:spcBef>
              <a:spcAft>
                <a:spcPts val="0"/>
              </a:spcAft>
              <a:buClr>
                <a:schemeClr val="dk1"/>
              </a:buClr>
              <a:buSzPts val="1100"/>
              <a:buFont typeface="Arial"/>
              <a:buNone/>
            </a:pPr>
            <a:r>
              <a:rPr b="1" lang="en-US" sz="2400">
                <a:solidFill>
                  <a:srgbClr val="0066B4"/>
                </a:solidFill>
                <a:latin typeface="Montserrat"/>
                <a:ea typeface="Montserrat"/>
                <a:cs typeface="Montserrat"/>
                <a:sym typeface="Montserrat"/>
              </a:rPr>
              <a:t>Courses-Coaching-Micro-Learning for Parents and Caregivers </a:t>
            </a:r>
            <a:endParaRPr b="1" sz="2400">
              <a:solidFill>
                <a:srgbClr val="0066B4"/>
              </a:solidFill>
              <a:latin typeface="Montserrat"/>
              <a:ea typeface="Montserrat"/>
              <a:cs typeface="Montserrat"/>
              <a:sym typeface="Montserrat"/>
            </a:endParaRPr>
          </a:p>
          <a:p>
            <a:pPr indent="0" lvl="0" marL="0" marR="0" rtl="0" algn="l">
              <a:lnSpc>
                <a:spcPct val="113750"/>
              </a:lnSpc>
              <a:spcBef>
                <a:spcPts val="0"/>
              </a:spcBef>
              <a:spcAft>
                <a:spcPts val="0"/>
              </a:spcAft>
              <a:buNone/>
            </a:pPr>
            <a:r>
              <a:t/>
            </a:r>
            <a:endParaRPr b="1" sz="2400">
              <a:solidFill>
                <a:srgbClr val="0066B4"/>
              </a:solidFill>
              <a:latin typeface="Montserrat"/>
              <a:ea typeface="Montserrat"/>
              <a:cs typeface="Montserrat"/>
              <a:sym typeface="Montserrat"/>
            </a:endParaRPr>
          </a:p>
        </p:txBody>
      </p:sp>
      <p:sp>
        <p:nvSpPr>
          <p:cNvPr id="455" name="Google Shape;455;p56"/>
          <p:cNvSpPr txBox="1"/>
          <p:nvPr/>
        </p:nvSpPr>
        <p:spPr>
          <a:xfrm>
            <a:off x="732250" y="1830775"/>
            <a:ext cx="12244200" cy="7218600"/>
          </a:xfrm>
          <a:prstGeom prst="rect">
            <a:avLst/>
          </a:prstGeom>
          <a:noFill/>
          <a:ln>
            <a:noFill/>
          </a:ln>
        </p:spPr>
        <p:txBody>
          <a:bodyPr anchorCtr="0" anchor="t" bIns="0" lIns="0" spcFirstLastPara="1" rIns="0" wrap="square" tIns="0">
            <a:spAutoFit/>
          </a:bodyPr>
          <a:lstStyle/>
          <a:p>
            <a:pPr indent="0" lvl="0" marL="0" marR="0" rtl="0" algn="l">
              <a:lnSpc>
                <a:spcPct val="118150"/>
              </a:lnSpc>
              <a:spcBef>
                <a:spcPts val="0"/>
              </a:spcBef>
              <a:spcAft>
                <a:spcPts val="0"/>
              </a:spcAft>
              <a:buNone/>
            </a:pPr>
            <a:r>
              <a:rPr lang="en-US" sz="2000">
                <a:solidFill>
                  <a:schemeClr val="dk1"/>
                </a:solidFill>
                <a:latin typeface="Montserrat Light"/>
                <a:ea typeface="Montserrat Light"/>
                <a:cs typeface="Montserrat Light"/>
                <a:sym typeface="Montserrat Light"/>
              </a:rPr>
              <a:t>Courses</a:t>
            </a:r>
            <a:endParaRPr sz="2000">
              <a:solidFill>
                <a:schemeClr val="dk1"/>
              </a:solidFill>
              <a:latin typeface="Montserrat Light"/>
              <a:ea typeface="Montserrat Light"/>
              <a:cs typeface="Montserrat Light"/>
              <a:sym typeface="Montserrat Light"/>
            </a:endParaRPr>
          </a:p>
          <a:p>
            <a:pPr indent="-355600" lvl="0" marL="457200" marR="0" rtl="0" algn="l">
              <a:lnSpc>
                <a:spcPct val="118150"/>
              </a:lnSpc>
              <a:spcBef>
                <a:spcPts val="0"/>
              </a:spcBef>
              <a:spcAft>
                <a:spcPts val="0"/>
              </a:spcAft>
              <a:buClr>
                <a:schemeClr val="dk1"/>
              </a:buClr>
              <a:buSzPts val="2000"/>
              <a:buFont typeface="Montserrat Light"/>
              <a:buChar char="●"/>
            </a:pPr>
            <a:r>
              <a:rPr lang="en-US" sz="2000">
                <a:solidFill>
                  <a:schemeClr val="dk1"/>
                </a:solidFill>
                <a:latin typeface="Montserrat Light"/>
                <a:ea typeface="Montserrat Light"/>
                <a:cs typeface="Montserrat Light"/>
                <a:sym typeface="Montserrat Light"/>
              </a:rPr>
              <a:t>Six text and audio based trauma informed parenting courses in English, Spanish, and ELL</a:t>
            </a:r>
            <a:endParaRPr sz="2000">
              <a:solidFill>
                <a:schemeClr val="dk1"/>
              </a:solidFill>
              <a:latin typeface="Montserrat Light"/>
              <a:ea typeface="Montserrat Light"/>
              <a:cs typeface="Montserrat Light"/>
              <a:sym typeface="Montserrat Light"/>
            </a:endParaRPr>
          </a:p>
          <a:p>
            <a:pPr indent="-355600" lvl="0" marL="457200" marR="0" rtl="0" algn="l">
              <a:lnSpc>
                <a:spcPct val="118150"/>
              </a:lnSpc>
              <a:spcBef>
                <a:spcPts val="0"/>
              </a:spcBef>
              <a:spcAft>
                <a:spcPts val="0"/>
              </a:spcAft>
              <a:buClr>
                <a:schemeClr val="dk1"/>
              </a:buClr>
              <a:buSzPts val="2000"/>
              <a:buFont typeface="Montserrat Light"/>
              <a:buChar char="●"/>
            </a:pPr>
            <a:r>
              <a:rPr lang="en-US" sz="2000">
                <a:solidFill>
                  <a:schemeClr val="dk1"/>
                </a:solidFill>
                <a:latin typeface="Montserrat Light"/>
                <a:ea typeface="Montserrat Light"/>
                <a:cs typeface="Montserrat Light"/>
                <a:sym typeface="Montserrat Light"/>
              </a:rPr>
              <a:t>Includes ACEs and Toxic Stress</a:t>
            </a:r>
            <a:endParaRPr sz="2000">
              <a:solidFill>
                <a:schemeClr val="dk1"/>
              </a:solidFill>
              <a:latin typeface="Montserrat Light"/>
              <a:ea typeface="Montserrat Light"/>
              <a:cs typeface="Montserrat Light"/>
              <a:sym typeface="Montserrat Light"/>
            </a:endParaRPr>
          </a:p>
          <a:p>
            <a:pPr indent="-355600" lvl="0" marL="457200" marR="0" rtl="0" algn="l">
              <a:lnSpc>
                <a:spcPct val="118150"/>
              </a:lnSpc>
              <a:spcBef>
                <a:spcPts val="0"/>
              </a:spcBef>
              <a:spcAft>
                <a:spcPts val="0"/>
              </a:spcAft>
              <a:buClr>
                <a:schemeClr val="dk1"/>
              </a:buClr>
              <a:buSzPts val="2000"/>
              <a:buFont typeface="Montserrat Light"/>
              <a:buChar char="●"/>
            </a:pPr>
            <a:r>
              <a:rPr lang="en-US" sz="2000">
                <a:solidFill>
                  <a:schemeClr val="dk1"/>
                </a:solidFill>
                <a:latin typeface="Montserrat Light"/>
                <a:ea typeface="Montserrat Light"/>
                <a:cs typeface="Montserrat Light"/>
                <a:sym typeface="Montserrat Light"/>
              </a:rPr>
              <a:t>Positive and supportive </a:t>
            </a:r>
            <a:endParaRPr sz="2000">
              <a:solidFill>
                <a:schemeClr val="dk1"/>
              </a:solidFill>
              <a:latin typeface="Montserrat Light"/>
              <a:ea typeface="Montserrat Light"/>
              <a:cs typeface="Montserrat Light"/>
              <a:sym typeface="Montserrat Light"/>
            </a:endParaRPr>
          </a:p>
          <a:p>
            <a:pPr indent="-355600" lvl="0" marL="457200" marR="0" rtl="0" algn="l">
              <a:lnSpc>
                <a:spcPct val="118150"/>
              </a:lnSpc>
              <a:spcBef>
                <a:spcPts val="0"/>
              </a:spcBef>
              <a:spcAft>
                <a:spcPts val="0"/>
              </a:spcAft>
              <a:buClr>
                <a:schemeClr val="dk1"/>
              </a:buClr>
              <a:buSzPts val="2000"/>
              <a:buFont typeface="Montserrat Light"/>
              <a:buChar char="●"/>
            </a:pPr>
            <a:r>
              <a:rPr lang="en-US" sz="2000">
                <a:solidFill>
                  <a:schemeClr val="dk1"/>
                </a:solidFill>
                <a:latin typeface="Montserrat Light"/>
                <a:ea typeface="Montserrat Light"/>
                <a:cs typeface="Montserrat Light"/>
                <a:sym typeface="Montserrat Light"/>
              </a:rPr>
              <a:t>Designed with First 5 best practices, cognitive behavioral scientists, parents, and education experts</a:t>
            </a:r>
            <a:endParaRPr sz="2000">
              <a:solidFill>
                <a:schemeClr val="dk1"/>
              </a:solidFill>
              <a:latin typeface="Montserrat Light"/>
              <a:ea typeface="Montserrat Light"/>
              <a:cs typeface="Montserrat Light"/>
              <a:sym typeface="Montserrat Light"/>
            </a:endParaRPr>
          </a:p>
          <a:p>
            <a:pPr indent="0" lvl="0" marL="0" marR="0" rtl="0" algn="l">
              <a:lnSpc>
                <a:spcPct val="118150"/>
              </a:lnSpc>
              <a:spcBef>
                <a:spcPts val="0"/>
              </a:spcBef>
              <a:spcAft>
                <a:spcPts val="0"/>
              </a:spcAft>
              <a:buNone/>
            </a:pPr>
            <a:r>
              <a:t/>
            </a:r>
            <a:endParaRPr sz="2000">
              <a:solidFill>
                <a:schemeClr val="dk1"/>
              </a:solidFill>
              <a:latin typeface="Montserrat Light"/>
              <a:ea typeface="Montserrat Light"/>
              <a:cs typeface="Montserrat Light"/>
              <a:sym typeface="Montserrat Light"/>
            </a:endParaRPr>
          </a:p>
          <a:p>
            <a:pPr indent="0" lvl="0" marL="0" marR="0" rtl="0" algn="l">
              <a:lnSpc>
                <a:spcPct val="118150"/>
              </a:lnSpc>
              <a:spcBef>
                <a:spcPts val="0"/>
              </a:spcBef>
              <a:spcAft>
                <a:spcPts val="0"/>
              </a:spcAft>
              <a:buNone/>
            </a:pPr>
            <a:r>
              <a:rPr lang="en-US" sz="2000">
                <a:solidFill>
                  <a:schemeClr val="dk1"/>
                </a:solidFill>
                <a:latin typeface="Montserrat Light"/>
                <a:ea typeface="Montserrat Light"/>
                <a:cs typeface="Montserrat Light"/>
                <a:sym typeface="Montserrat Light"/>
              </a:rPr>
              <a:t>Push Messages</a:t>
            </a:r>
            <a:endParaRPr sz="2000">
              <a:solidFill>
                <a:schemeClr val="dk1"/>
              </a:solidFill>
              <a:latin typeface="Montserrat Light"/>
              <a:ea typeface="Montserrat Light"/>
              <a:cs typeface="Montserrat Light"/>
              <a:sym typeface="Montserrat Light"/>
            </a:endParaRPr>
          </a:p>
          <a:p>
            <a:pPr indent="-355600" lvl="0" marL="457200" marR="0" rtl="0" algn="l">
              <a:lnSpc>
                <a:spcPct val="118150"/>
              </a:lnSpc>
              <a:spcBef>
                <a:spcPts val="0"/>
              </a:spcBef>
              <a:spcAft>
                <a:spcPts val="0"/>
              </a:spcAft>
              <a:buClr>
                <a:schemeClr val="dk1"/>
              </a:buClr>
              <a:buSzPts val="2000"/>
              <a:buFont typeface="Montserrat Light"/>
              <a:buChar char="●"/>
            </a:pPr>
            <a:r>
              <a:rPr lang="en-US" sz="2000">
                <a:solidFill>
                  <a:schemeClr val="dk1"/>
                </a:solidFill>
                <a:latin typeface="Montserrat Light"/>
                <a:ea typeface="Montserrat Light"/>
                <a:cs typeface="Montserrat Light"/>
                <a:sym typeface="Montserrat Light"/>
              </a:rPr>
              <a:t>Based on age and stage of child</a:t>
            </a:r>
            <a:endParaRPr sz="2000">
              <a:solidFill>
                <a:schemeClr val="dk1"/>
              </a:solidFill>
              <a:latin typeface="Montserrat Light"/>
              <a:ea typeface="Montserrat Light"/>
              <a:cs typeface="Montserrat Light"/>
              <a:sym typeface="Montserrat Light"/>
            </a:endParaRPr>
          </a:p>
          <a:p>
            <a:pPr indent="-355600" lvl="0" marL="457200" marR="0" rtl="0" algn="l">
              <a:lnSpc>
                <a:spcPct val="118150"/>
              </a:lnSpc>
              <a:spcBef>
                <a:spcPts val="0"/>
              </a:spcBef>
              <a:spcAft>
                <a:spcPts val="0"/>
              </a:spcAft>
              <a:buClr>
                <a:schemeClr val="dk1"/>
              </a:buClr>
              <a:buSzPts val="2000"/>
              <a:buFont typeface="Montserrat Light"/>
              <a:buChar char="●"/>
            </a:pPr>
            <a:r>
              <a:rPr lang="en-US" sz="2000">
                <a:solidFill>
                  <a:schemeClr val="dk1"/>
                </a:solidFill>
                <a:latin typeface="Montserrat Light"/>
                <a:ea typeface="Montserrat Light"/>
                <a:cs typeface="Montserrat Light"/>
                <a:sym typeface="Montserrat Light"/>
              </a:rPr>
              <a:t>Customized based on parent and caregiver persona and personal motivation </a:t>
            </a:r>
            <a:endParaRPr sz="2000">
              <a:solidFill>
                <a:schemeClr val="dk1"/>
              </a:solidFill>
              <a:latin typeface="Montserrat Light"/>
              <a:ea typeface="Montserrat Light"/>
              <a:cs typeface="Montserrat Light"/>
              <a:sym typeface="Montserrat Light"/>
            </a:endParaRPr>
          </a:p>
          <a:p>
            <a:pPr indent="-355600" lvl="0" marL="457200" marR="0" rtl="0" algn="l">
              <a:lnSpc>
                <a:spcPct val="118150"/>
              </a:lnSpc>
              <a:spcBef>
                <a:spcPts val="0"/>
              </a:spcBef>
              <a:spcAft>
                <a:spcPts val="0"/>
              </a:spcAft>
              <a:buClr>
                <a:schemeClr val="dk1"/>
              </a:buClr>
              <a:buSzPts val="2000"/>
              <a:buFont typeface="Montserrat Light"/>
              <a:buChar char="●"/>
            </a:pPr>
            <a:r>
              <a:rPr lang="en-US" sz="2000">
                <a:solidFill>
                  <a:schemeClr val="dk1"/>
                </a:solidFill>
                <a:latin typeface="Montserrat Light"/>
                <a:ea typeface="Montserrat Light"/>
                <a:cs typeface="Montserrat Light"/>
                <a:sym typeface="Montserrat Light"/>
              </a:rPr>
              <a:t>Connect with resources</a:t>
            </a:r>
            <a:endParaRPr sz="2000">
              <a:solidFill>
                <a:schemeClr val="dk1"/>
              </a:solidFill>
              <a:latin typeface="Montserrat Light"/>
              <a:ea typeface="Montserrat Light"/>
              <a:cs typeface="Montserrat Light"/>
              <a:sym typeface="Montserrat Light"/>
            </a:endParaRPr>
          </a:p>
          <a:p>
            <a:pPr indent="0" lvl="0" marL="0" marR="0" rtl="0" algn="l">
              <a:lnSpc>
                <a:spcPct val="118150"/>
              </a:lnSpc>
              <a:spcBef>
                <a:spcPts val="0"/>
              </a:spcBef>
              <a:spcAft>
                <a:spcPts val="0"/>
              </a:spcAft>
              <a:buNone/>
            </a:pPr>
            <a:r>
              <a:t/>
            </a:r>
            <a:endParaRPr sz="2000">
              <a:solidFill>
                <a:schemeClr val="dk1"/>
              </a:solidFill>
              <a:latin typeface="Montserrat Light"/>
              <a:ea typeface="Montserrat Light"/>
              <a:cs typeface="Montserrat Light"/>
              <a:sym typeface="Montserrat Light"/>
            </a:endParaRPr>
          </a:p>
          <a:p>
            <a:pPr indent="0" lvl="0" marL="0" marR="0" rtl="0" algn="l">
              <a:lnSpc>
                <a:spcPct val="118150"/>
              </a:lnSpc>
              <a:spcBef>
                <a:spcPts val="0"/>
              </a:spcBef>
              <a:spcAft>
                <a:spcPts val="0"/>
              </a:spcAft>
              <a:buNone/>
            </a:pPr>
            <a:r>
              <a:rPr lang="en-US" sz="2000">
                <a:solidFill>
                  <a:schemeClr val="dk1"/>
                </a:solidFill>
                <a:latin typeface="Montserrat Light"/>
                <a:ea typeface="Montserrat Light"/>
                <a:cs typeface="Montserrat Light"/>
                <a:sym typeface="Montserrat Light"/>
              </a:rPr>
              <a:t>Coaching:</a:t>
            </a:r>
            <a:endParaRPr sz="2000">
              <a:solidFill>
                <a:schemeClr val="dk1"/>
              </a:solidFill>
              <a:latin typeface="Montserrat Light"/>
              <a:ea typeface="Montserrat Light"/>
              <a:cs typeface="Montserrat Light"/>
              <a:sym typeface="Montserrat Light"/>
            </a:endParaRPr>
          </a:p>
          <a:p>
            <a:pPr indent="-355600" lvl="0" marL="457200" marR="0" rtl="0" algn="l">
              <a:lnSpc>
                <a:spcPct val="118150"/>
              </a:lnSpc>
              <a:spcBef>
                <a:spcPts val="0"/>
              </a:spcBef>
              <a:spcAft>
                <a:spcPts val="0"/>
              </a:spcAft>
              <a:buClr>
                <a:schemeClr val="dk1"/>
              </a:buClr>
              <a:buSzPts val="2000"/>
              <a:buFont typeface="Montserrat Light"/>
              <a:buChar char="●"/>
            </a:pPr>
            <a:r>
              <a:rPr lang="en-US" sz="2000">
                <a:solidFill>
                  <a:schemeClr val="dk1"/>
                </a:solidFill>
                <a:latin typeface="Montserrat Light"/>
                <a:ea typeface="Montserrat Light"/>
                <a:cs typeface="Montserrat Light"/>
                <a:sym typeface="Montserrat Light"/>
              </a:rPr>
              <a:t>one on one live coaching in English and Spanish</a:t>
            </a:r>
            <a:endParaRPr sz="2000">
              <a:solidFill>
                <a:schemeClr val="dk1"/>
              </a:solidFill>
              <a:latin typeface="Montserrat Light"/>
              <a:ea typeface="Montserrat Light"/>
              <a:cs typeface="Montserrat Light"/>
              <a:sym typeface="Montserrat Light"/>
            </a:endParaRPr>
          </a:p>
          <a:p>
            <a:pPr indent="-355600" lvl="0" marL="457200" marR="0" rtl="0" algn="l">
              <a:lnSpc>
                <a:spcPct val="118150"/>
              </a:lnSpc>
              <a:spcBef>
                <a:spcPts val="0"/>
              </a:spcBef>
              <a:spcAft>
                <a:spcPts val="0"/>
              </a:spcAft>
              <a:buClr>
                <a:schemeClr val="dk1"/>
              </a:buClr>
              <a:buSzPts val="2000"/>
              <a:buFont typeface="Montserrat Light"/>
              <a:buChar char="●"/>
            </a:pPr>
            <a:r>
              <a:rPr lang="en-US" sz="2000">
                <a:solidFill>
                  <a:schemeClr val="dk1"/>
                </a:solidFill>
                <a:latin typeface="Montserrat Light"/>
                <a:ea typeface="Montserrat Light"/>
                <a:cs typeface="Montserrat Light"/>
                <a:sym typeface="Montserrat Light"/>
              </a:rPr>
              <a:t>Celebrate progress</a:t>
            </a:r>
            <a:endParaRPr sz="2000">
              <a:solidFill>
                <a:schemeClr val="dk1"/>
              </a:solidFill>
              <a:latin typeface="Montserrat Light"/>
              <a:ea typeface="Montserrat Light"/>
              <a:cs typeface="Montserrat Light"/>
              <a:sym typeface="Montserrat Light"/>
            </a:endParaRPr>
          </a:p>
          <a:p>
            <a:pPr indent="-355600" lvl="0" marL="457200" marR="0" rtl="0" algn="l">
              <a:lnSpc>
                <a:spcPct val="118150"/>
              </a:lnSpc>
              <a:spcBef>
                <a:spcPts val="0"/>
              </a:spcBef>
              <a:spcAft>
                <a:spcPts val="0"/>
              </a:spcAft>
              <a:buClr>
                <a:schemeClr val="dk1"/>
              </a:buClr>
              <a:buSzPts val="2000"/>
              <a:buFont typeface="Montserrat Light"/>
              <a:buChar char="●"/>
            </a:pPr>
            <a:r>
              <a:rPr lang="en-US" sz="2000">
                <a:solidFill>
                  <a:schemeClr val="dk1"/>
                </a:solidFill>
                <a:latin typeface="Montserrat Light"/>
                <a:ea typeface="Montserrat Light"/>
                <a:cs typeface="Montserrat Light"/>
                <a:sym typeface="Montserrat Light"/>
              </a:rPr>
              <a:t>Answer questions </a:t>
            </a:r>
            <a:endParaRPr sz="2000">
              <a:solidFill>
                <a:schemeClr val="dk1"/>
              </a:solidFill>
              <a:latin typeface="Montserrat Light"/>
              <a:ea typeface="Montserrat Light"/>
              <a:cs typeface="Montserrat Light"/>
              <a:sym typeface="Montserrat Light"/>
            </a:endParaRPr>
          </a:p>
          <a:p>
            <a:pPr indent="-355600" lvl="0" marL="457200" marR="0" rtl="0" algn="l">
              <a:lnSpc>
                <a:spcPct val="118150"/>
              </a:lnSpc>
              <a:spcBef>
                <a:spcPts val="0"/>
              </a:spcBef>
              <a:spcAft>
                <a:spcPts val="0"/>
              </a:spcAft>
              <a:buClr>
                <a:schemeClr val="dk1"/>
              </a:buClr>
              <a:buSzPts val="2000"/>
              <a:buFont typeface="Montserrat Light"/>
              <a:buChar char="●"/>
            </a:pPr>
            <a:r>
              <a:rPr lang="en-US" sz="2000">
                <a:solidFill>
                  <a:schemeClr val="dk1"/>
                </a:solidFill>
                <a:latin typeface="Montserrat Light"/>
                <a:ea typeface="Montserrat Light"/>
                <a:cs typeface="Montserrat Light"/>
                <a:sym typeface="Montserrat Light"/>
              </a:rPr>
              <a:t>Set goals</a:t>
            </a:r>
            <a:br>
              <a:rPr lang="en-US" sz="2000">
                <a:solidFill>
                  <a:schemeClr val="dk1"/>
                </a:solidFill>
                <a:latin typeface="Montserrat Light"/>
                <a:ea typeface="Montserrat Light"/>
                <a:cs typeface="Montserrat Light"/>
                <a:sym typeface="Montserrat Light"/>
              </a:rPr>
            </a:br>
            <a:endParaRPr sz="2000">
              <a:solidFill>
                <a:schemeClr val="dk1"/>
              </a:solidFill>
              <a:latin typeface="Montserrat Light"/>
              <a:ea typeface="Montserrat Light"/>
              <a:cs typeface="Montserrat Light"/>
              <a:sym typeface="Montserrat Light"/>
            </a:endParaRPr>
          </a:p>
          <a:p>
            <a:pPr indent="0" lvl="0" marL="0" marR="0" rtl="0" algn="l">
              <a:lnSpc>
                <a:spcPct val="118150"/>
              </a:lnSpc>
              <a:spcBef>
                <a:spcPts val="0"/>
              </a:spcBef>
              <a:spcAft>
                <a:spcPts val="0"/>
              </a:spcAft>
              <a:buNone/>
            </a:pPr>
            <a:r>
              <a:t/>
            </a:r>
            <a:endParaRPr sz="2000">
              <a:solidFill>
                <a:schemeClr val="dk1"/>
              </a:solidFill>
              <a:latin typeface="Montserrat Light"/>
              <a:ea typeface="Montserrat Light"/>
              <a:cs typeface="Montserrat Light"/>
              <a:sym typeface="Montserrat Light"/>
            </a:endParaRPr>
          </a:p>
          <a:p>
            <a:pPr indent="0" lvl="0" marL="0" marR="0" rtl="0" algn="l">
              <a:lnSpc>
                <a:spcPct val="118150"/>
              </a:lnSpc>
              <a:spcBef>
                <a:spcPts val="0"/>
              </a:spcBef>
              <a:spcAft>
                <a:spcPts val="0"/>
              </a:spcAft>
              <a:buNone/>
            </a:pPr>
            <a:r>
              <a:t/>
            </a:r>
            <a:endParaRPr sz="2000">
              <a:solidFill>
                <a:schemeClr val="dk1"/>
              </a:solidFill>
              <a:latin typeface="Montserrat Light"/>
              <a:ea typeface="Montserrat Light"/>
              <a:cs typeface="Montserrat Light"/>
              <a:sym typeface="Montserrat Light"/>
            </a:endParaRPr>
          </a:p>
        </p:txBody>
      </p:sp>
      <p:pic>
        <p:nvPicPr>
          <p:cNvPr descr="A close-up of a logo&#10;&#10;Description automatically generated with medium confidence" id="456" name="Google Shape;456;p56"/>
          <p:cNvPicPr preferRelativeResize="0"/>
          <p:nvPr/>
        </p:nvPicPr>
        <p:blipFill rotWithShape="1">
          <a:blip r:embed="rId4">
            <a:alphaModFix/>
          </a:blip>
          <a:srcRect b="0" l="0" r="0" t="0"/>
          <a:stretch/>
        </p:blipFill>
        <p:spPr>
          <a:xfrm>
            <a:off x="457200" y="8953500"/>
            <a:ext cx="3264409" cy="914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9F4B"/>
        </a:solidFill>
      </p:bgPr>
    </p:bg>
    <p:spTree>
      <p:nvGrpSpPr>
        <p:cNvPr id="196" name="Shape 196"/>
        <p:cNvGrpSpPr/>
        <p:nvPr/>
      </p:nvGrpSpPr>
      <p:grpSpPr>
        <a:xfrm>
          <a:off x="0" y="0"/>
          <a:ext cx="0" cy="0"/>
          <a:chOff x="0" y="0"/>
          <a:chExt cx="0" cy="0"/>
        </a:xfrm>
      </p:grpSpPr>
      <p:sp>
        <p:nvSpPr>
          <p:cNvPr id="197" name="Google Shape;197;p31"/>
          <p:cNvSpPr txBox="1"/>
          <p:nvPr/>
        </p:nvSpPr>
        <p:spPr>
          <a:xfrm>
            <a:off x="3657600" y="450450"/>
            <a:ext cx="11632200" cy="1662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5400">
                <a:solidFill>
                  <a:srgbClr val="FFFFFF"/>
                </a:solidFill>
                <a:latin typeface="Montserrat"/>
                <a:ea typeface="Montserrat"/>
                <a:cs typeface="Montserrat"/>
                <a:sym typeface="Montserrat"/>
              </a:rPr>
              <a:t>What is Stronger Starts </a:t>
            </a:r>
            <a:r>
              <a:rPr i="1" lang="en-US" sz="5400">
                <a:solidFill>
                  <a:srgbClr val="FFFFFF"/>
                </a:solidFill>
                <a:latin typeface="Montserrat"/>
                <a:ea typeface="Montserrat"/>
                <a:cs typeface="Montserrat"/>
                <a:sym typeface="Montserrat"/>
              </a:rPr>
              <a:t>powered by Cell-Ed?</a:t>
            </a:r>
            <a:r>
              <a:rPr i="1" lang="en-US" sz="5400">
                <a:solidFill>
                  <a:srgbClr val="FFFFFF"/>
                </a:solidFill>
                <a:latin typeface="Montserrat"/>
                <a:ea typeface="Montserrat"/>
                <a:cs typeface="Montserrat"/>
                <a:sym typeface="Montserrat"/>
              </a:rPr>
              <a:t> </a:t>
            </a:r>
            <a:endParaRPr i="1"/>
          </a:p>
        </p:txBody>
      </p:sp>
      <p:pic>
        <p:nvPicPr>
          <p:cNvPr descr="Child blowing bubble" id="198" name="Google Shape;198;p31"/>
          <p:cNvPicPr preferRelativeResize="0"/>
          <p:nvPr/>
        </p:nvPicPr>
        <p:blipFill rotWithShape="1">
          <a:blip r:embed="rId3">
            <a:alphaModFix/>
          </a:blip>
          <a:srcRect b="252" l="50000" r="28874" t="-252"/>
          <a:stretch/>
        </p:blipFill>
        <p:spPr>
          <a:xfrm>
            <a:off x="0" y="4012"/>
            <a:ext cx="3276600" cy="10321089"/>
          </a:xfrm>
          <a:prstGeom prst="rect">
            <a:avLst/>
          </a:prstGeom>
          <a:noFill/>
          <a:ln>
            <a:noFill/>
          </a:ln>
        </p:spPr>
      </p:pic>
      <p:pic>
        <p:nvPicPr>
          <p:cNvPr descr="A close-up of a logo&#10;&#10;Description automatically generated with medium confidence" id="199" name="Google Shape;199;p31"/>
          <p:cNvPicPr preferRelativeResize="0"/>
          <p:nvPr/>
        </p:nvPicPr>
        <p:blipFill rotWithShape="1">
          <a:blip r:embed="rId4">
            <a:alphaModFix/>
          </a:blip>
          <a:srcRect b="0" l="0" r="0" t="0"/>
          <a:stretch/>
        </p:blipFill>
        <p:spPr>
          <a:xfrm>
            <a:off x="14566392" y="8953500"/>
            <a:ext cx="3264408" cy="914400"/>
          </a:xfrm>
          <a:prstGeom prst="rect">
            <a:avLst/>
          </a:prstGeom>
          <a:noFill/>
          <a:ln>
            <a:noFill/>
          </a:ln>
        </p:spPr>
      </p:pic>
      <p:sp>
        <p:nvSpPr>
          <p:cNvPr id="200" name="Google Shape;200;p31"/>
          <p:cNvSpPr txBox="1"/>
          <p:nvPr/>
        </p:nvSpPr>
        <p:spPr>
          <a:xfrm>
            <a:off x="3581400" y="2616475"/>
            <a:ext cx="14201100" cy="6591000"/>
          </a:xfrm>
          <a:prstGeom prst="rect">
            <a:avLst/>
          </a:prstGeom>
          <a:noFill/>
          <a:ln>
            <a:noFill/>
          </a:ln>
        </p:spPr>
        <p:txBody>
          <a:bodyPr anchorCtr="0" anchor="t" bIns="0" lIns="0" spcFirstLastPara="1" rIns="0" wrap="square" tIns="0">
            <a:spAutoFit/>
          </a:bodyPr>
          <a:lstStyle/>
          <a:p>
            <a:pPr indent="0" lvl="0" marL="0" marR="0" rtl="0" algn="l">
              <a:lnSpc>
                <a:spcPct val="122500"/>
              </a:lnSpc>
              <a:spcBef>
                <a:spcPts val="0"/>
              </a:spcBef>
              <a:spcAft>
                <a:spcPts val="0"/>
              </a:spcAft>
              <a:buNone/>
            </a:pPr>
            <a:r>
              <a:rPr lang="en-US" sz="4600">
                <a:solidFill>
                  <a:schemeClr val="lt1"/>
                </a:solidFill>
                <a:latin typeface="Montserrat"/>
                <a:ea typeface="Montserrat"/>
                <a:cs typeface="Montserrat"/>
                <a:sym typeface="Montserrat"/>
              </a:rPr>
              <a:t>F</a:t>
            </a:r>
            <a:r>
              <a:rPr lang="en-US" sz="4600">
                <a:solidFill>
                  <a:schemeClr val="lt1"/>
                </a:solidFill>
                <a:latin typeface="Montserrat"/>
                <a:ea typeface="Montserrat"/>
                <a:cs typeface="Montserrat"/>
                <a:sym typeface="Montserrat"/>
              </a:rPr>
              <a:t>irst-of-its-kind trauma-informed </a:t>
            </a:r>
            <a:br>
              <a:rPr lang="en-US" sz="4600">
                <a:solidFill>
                  <a:schemeClr val="lt1"/>
                </a:solidFill>
                <a:latin typeface="Montserrat"/>
                <a:ea typeface="Montserrat"/>
                <a:cs typeface="Montserrat"/>
                <a:sym typeface="Montserrat"/>
              </a:rPr>
            </a:br>
            <a:r>
              <a:rPr lang="en-US" sz="4600">
                <a:solidFill>
                  <a:schemeClr val="lt1"/>
                </a:solidFill>
                <a:latin typeface="Montserrat"/>
                <a:ea typeface="Montserrat"/>
                <a:cs typeface="Montserrat"/>
                <a:sym typeface="Montserrat"/>
              </a:rPr>
              <a:t>text and audio based lessons, </a:t>
            </a:r>
            <a:br>
              <a:rPr lang="en-US" sz="4600">
                <a:solidFill>
                  <a:schemeClr val="lt1"/>
                </a:solidFill>
                <a:latin typeface="Montserrat"/>
                <a:ea typeface="Montserrat"/>
                <a:cs typeface="Montserrat"/>
                <a:sym typeface="Montserrat"/>
              </a:rPr>
            </a:br>
            <a:r>
              <a:rPr lang="en-US" sz="4600">
                <a:solidFill>
                  <a:schemeClr val="lt1"/>
                </a:solidFill>
                <a:latin typeface="Montserrat"/>
                <a:ea typeface="Montserrat"/>
                <a:cs typeface="Montserrat"/>
                <a:sym typeface="Montserrat"/>
              </a:rPr>
              <a:t>text-based tips by age &amp; stage, </a:t>
            </a:r>
            <a:br>
              <a:rPr lang="en-US" sz="4600">
                <a:solidFill>
                  <a:schemeClr val="lt1"/>
                </a:solidFill>
                <a:latin typeface="Montserrat"/>
                <a:ea typeface="Montserrat"/>
                <a:cs typeface="Montserrat"/>
                <a:sym typeface="Montserrat"/>
              </a:rPr>
            </a:br>
            <a:r>
              <a:rPr lang="en-US" sz="4600">
                <a:solidFill>
                  <a:schemeClr val="lt1"/>
                </a:solidFill>
                <a:latin typeface="Montserrat"/>
                <a:ea typeface="Montserrat"/>
                <a:cs typeface="Montserrat"/>
                <a:sym typeface="Montserrat"/>
              </a:rPr>
              <a:t>and live coaching support for caregivers</a:t>
            </a:r>
            <a:endParaRPr sz="4600">
              <a:solidFill>
                <a:schemeClr val="lt1"/>
              </a:solidFill>
              <a:latin typeface="Montserrat"/>
              <a:ea typeface="Montserrat"/>
              <a:cs typeface="Montserrat"/>
              <a:sym typeface="Montserrat"/>
            </a:endParaRPr>
          </a:p>
          <a:p>
            <a:pPr indent="0" lvl="0" marL="0" marR="0" rtl="0" algn="l">
              <a:lnSpc>
                <a:spcPct val="122500"/>
              </a:lnSpc>
              <a:spcBef>
                <a:spcPts val="0"/>
              </a:spcBef>
              <a:spcAft>
                <a:spcPts val="0"/>
              </a:spcAft>
              <a:buNone/>
            </a:pPr>
            <a:r>
              <a:t/>
            </a:r>
            <a:endParaRPr sz="4600">
              <a:solidFill>
                <a:schemeClr val="lt1"/>
              </a:solidFill>
              <a:latin typeface="Montserrat"/>
              <a:ea typeface="Montserrat"/>
              <a:cs typeface="Montserrat"/>
              <a:sym typeface="Montserrat"/>
            </a:endParaRPr>
          </a:p>
          <a:p>
            <a:pPr indent="0" lvl="0" marL="0" marR="0" rtl="0" algn="l">
              <a:lnSpc>
                <a:spcPct val="122500"/>
              </a:lnSpc>
              <a:spcBef>
                <a:spcPts val="0"/>
              </a:spcBef>
              <a:spcAft>
                <a:spcPts val="0"/>
              </a:spcAft>
              <a:buNone/>
            </a:pPr>
            <a:r>
              <a:rPr b="1" lang="en-US" sz="4100">
                <a:solidFill>
                  <a:schemeClr val="lt1"/>
                </a:solidFill>
                <a:latin typeface="Montserrat"/>
                <a:ea typeface="Montserrat"/>
                <a:cs typeface="Montserrat"/>
                <a:sym typeface="Montserrat"/>
              </a:rPr>
              <a:t>free - solutions focused - positive framing</a:t>
            </a:r>
            <a:endParaRPr b="1" sz="4100">
              <a:solidFill>
                <a:schemeClr val="lt1"/>
              </a:solidFill>
              <a:latin typeface="Montserrat"/>
              <a:ea typeface="Montserrat"/>
              <a:cs typeface="Montserrat"/>
              <a:sym typeface="Montserrat"/>
            </a:endParaRPr>
          </a:p>
          <a:p>
            <a:pPr indent="0" lvl="0" marL="0" marR="0" rtl="0" algn="l">
              <a:lnSpc>
                <a:spcPct val="122500"/>
              </a:lnSpc>
              <a:spcBef>
                <a:spcPts val="0"/>
              </a:spcBef>
              <a:spcAft>
                <a:spcPts val="0"/>
              </a:spcAft>
              <a:buNone/>
            </a:pPr>
            <a:r>
              <a:rPr b="1" lang="en-US" sz="4100">
                <a:solidFill>
                  <a:schemeClr val="lt1"/>
                </a:solidFill>
                <a:latin typeface="Montserrat"/>
                <a:ea typeface="Montserrat"/>
                <a:cs typeface="Montserrat"/>
                <a:sym typeface="Montserrat"/>
              </a:rPr>
              <a:t>designed with input from expert </a:t>
            </a:r>
            <a:endParaRPr b="1" sz="4100">
              <a:solidFill>
                <a:schemeClr val="lt1"/>
              </a:solidFill>
              <a:latin typeface="Montserrat"/>
              <a:ea typeface="Montserrat"/>
              <a:cs typeface="Montserrat"/>
              <a:sym typeface="Montserrat"/>
            </a:endParaRPr>
          </a:p>
          <a:p>
            <a:pPr indent="0" lvl="0" marL="0" marR="0" rtl="0" algn="l">
              <a:lnSpc>
                <a:spcPct val="122500"/>
              </a:lnSpc>
              <a:spcBef>
                <a:spcPts val="0"/>
              </a:spcBef>
              <a:spcAft>
                <a:spcPts val="0"/>
              </a:spcAft>
              <a:buNone/>
            </a:pPr>
            <a:r>
              <a:t/>
            </a:r>
            <a:endParaRPr sz="4600">
              <a:solidFill>
                <a:schemeClr val="lt1"/>
              </a:solidFill>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32"/>
          <p:cNvSpPr/>
          <p:nvPr/>
        </p:nvSpPr>
        <p:spPr>
          <a:xfrm>
            <a:off x="0" y="0"/>
            <a:ext cx="18288000" cy="1714500"/>
          </a:xfrm>
          <a:prstGeom prst="rect">
            <a:avLst/>
          </a:prstGeom>
          <a:solidFill>
            <a:srgbClr val="0066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32"/>
          <p:cNvSpPr txBox="1"/>
          <p:nvPr/>
        </p:nvSpPr>
        <p:spPr>
          <a:xfrm>
            <a:off x="766253" y="453149"/>
            <a:ext cx="12578700" cy="808200"/>
          </a:xfrm>
          <a:prstGeom prst="rect">
            <a:avLst/>
          </a:prstGeom>
          <a:noFill/>
          <a:ln>
            <a:noFill/>
          </a:ln>
        </p:spPr>
        <p:txBody>
          <a:bodyPr anchorCtr="0" anchor="t" bIns="0" lIns="0" spcFirstLastPara="1" rIns="0" wrap="square" tIns="0">
            <a:spAutoFit/>
          </a:bodyPr>
          <a:lstStyle/>
          <a:p>
            <a:pPr indent="0" lvl="0" marL="0" marR="0" rtl="0" algn="l">
              <a:lnSpc>
                <a:spcPct val="125981"/>
              </a:lnSpc>
              <a:spcBef>
                <a:spcPts val="0"/>
              </a:spcBef>
              <a:spcAft>
                <a:spcPts val="0"/>
              </a:spcAft>
              <a:buNone/>
            </a:pPr>
            <a:r>
              <a:rPr b="1" lang="en-US" sz="5250">
                <a:solidFill>
                  <a:srgbClr val="FFFFFF"/>
                </a:solidFill>
                <a:latin typeface="Montserrat"/>
                <a:ea typeface="Montserrat"/>
                <a:cs typeface="Montserrat"/>
                <a:sym typeface="Montserrat"/>
              </a:rPr>
              <a:t>What is Cell-Ed? </a:t>
            </a:r>
            <a:endParaRPr/>
          </a:p>
        </p:txBody>
      </p:sp>
      <p:pic>
        <p:nvPicPr>
          <p:cNvPr descr="A close-up of a logo&#10;&#10;Description automatically generated with medium confidence" id="207" name="Google Shape;207;p32"/>
          <p:cNvPicPr preferRelativeResize="0"/>
          <p:nvPr/>
        </p:nvPicPr>
        <p:blipFill rotWithShape="1">
          <a:blip r:embed="rId3">
            <a:alphaModFix/>
          </a:blip>
          <a:srcRect b="0" l="0" r="0" t="0"/>
          <a:stretch/>
        </p:blipFill>
        <p:spPr>
          <a:xfrm>
            <a:off x="14566392" y="8953500"/>
            <a:ext cx="3264409" cy="914400"/>
          </a:xfrm>
          <a:prstGeom prst="rect">
            <a:avLst/>
          </a:prstGeom>
          <a:noFill/>
          <a:ln>
            <a:noFill/>
          </a:ln>
        </p:spPr>
      </p:pic>
      <p:sp>
        <p:nvSpPr>
          <p:cNvPr id="208" name="Google Shape;208;p32"/>
          <p:cNvSpPr txBox="1"/>
          <p:nvPr/>
        </p:nvSpPr>
        <p:spPr>
          <a:xfrm>
            <a:off x="919948" y="2288471"/>
            <a:ext cx="8889600" cy="2391000"/>
          </a:xfrm>
          <a:prstGeom prst="rect">
            <a:avLst/>
          </a:prstGeom>
          <a:noFill/>
          <a:ln>
            <a:noFill/>
          </a:ln>
        </p:spPr>
        <p:txBody>
          <a:bodyPr anchorCtr="0" anchor="t" bIns="91425" lIns="91425" spcFirstLastPara="1" rIns="91425" wrap="square" tIns="91425">
            <a:noAutofit/>
          </a:bodyPr>
          <a:lstStyle/>
          <a:p>
            <a:pPr indent="0" lvl="0" marL="0" rtl="0" algn="l">
              <a:spcBef>
                <a:spcPts val="500"/>
              </a:spcBef>
              <a:spcAft>
                <a:spcPts val="0"/>
              </a:spcAft>
              <a:buClr>
                <a:srgbClr val="000000"/>
              </a:buClr>
              <a:buSzPts val="1100"/>
              <a:buFont typeface="Arial"/>
              <a:buNone/>
            </a:pPr>
            <a:r>
              <a:rPr b="1" lang="en-US" sz="2700">
                <a:solidFill>
                  <a:srgbClr val="003660"/>
                </a:solidFill>
                <a:latin typeface="Montserrat"/>
                <a:ea typeface="Montserrat"/>
                <a:cs typeface="Montserrat"/>
                <a:sym typeface="Montserrat"/>
              </a:rPr>
              <a:t>Cell-Ed provides a mobile-first solution</a:t>
            </a:r>
            <a:r>
              <a:rPr lang="en-US" sz="2700">
                <a:solidFill>
                  <a:srgbClr val="003660"/>
                </a:solidFill>
                <a:latin typeface="Montserrat"/>
                <a:ea typeface="Montserrat"/>
                <a:cs typeface="Montserrat"/>
                <a:sym typeface="Montserrat"/>
              </a:rPr>
              <a:t> proven effective to upskill adults worldwide. Cell-Ed delivers education and live coaching support to individuals who need it most.</a:t>
            </a:r>
            <a:r>
              <a:rPr lang="en-US" sz="1700">
                <a:solidFill>
                  <a:srgbClr val="003660"/>
                </a:solidFill>
                <a:latin typeface="Montserrat"/>
                <a:ea typeface="Montserrat"/>
                <a:cs typeface="Montserrat"/>
                <a:sym typeface="Montserrat"/>
              </a:rPr>
              <a:t> </a:t>
            </a:r>
            <a:endParaRPr sz="2100">
              <a:solidFill>
                <a:srgbClr val="193D4F"/>
              </a:solidFill>
              <a:latin typeface="Montserrat Medium"/>
              <a:ea typeface="Montserrat Medium"/>
              <a:cs typeface="Montserrat Medium"/>
              <a:sym typeface="Montserrat Medium"/>
            </a:endParaRPr>
          </a:p>
        </p:txBody>
      </p:sp>
      <p:sp>
        <p:nvSpPr>
          <p:cNvPr id="209" name="Google Shape;209;p32"/>
          <p:cNvSpPr/>
          <p:nvPr/>
        </p:nvSpPr>
        <p:spPr>
          <a:xfrm rot="-2541643">
            <a:off x="7940846" y="6054389"/>
            <a:ext cx="1833493" cy="1838576"/>
          </a:xfrm>
          <a:prstGeom prst="ellipse">
            <a:avLst/>
          </a:prstGeom>
          <a:gradFill>
            <a:gsLst>
              <a:gs pos="0">
                <a:srgbClr val="1E7CB7"/>
              </a:gs>
              <a:gs pos="100000">
                <a:srgbClr val="126295"/>
              </a:gs>
            </a:gsLst>
            <a:lin ang="5400012" scaled="0"/>
          </a:gradFill>
          <a:ln>
            <a:noFill/>
          </a:ln>
          <a:effectLst>
            <a:outerShdw blurRad="128588" rotWithShape="0" algn="bl" dir="2400000" dist="95250">
              <a:srgbClr val="000000">
                <a:alpha val="1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32"/>
          <p:cNvSpPr/>
          <p:nvPr/>
        </p:nvSpPr>
        <p:spPr>
          <a:xfrm rot="456280">
            <a:off x="3044872" y="4586965"/>
            <a:ext cx="1813551" cy="1858963"/>
          </a:xfrm>
          <a:prstGeom prst="ellipse">
            <a:avLst/>
          </a:prstGeom>
          <a:gradFill>
            <a:gsLst>
              <a:gs pos="0">
                <a:srgbClr val="031626"/>
              </a:gs>
              <a:gs pos="100000">
                <a:srgbClr val="003660"/>
              </a:gs>
            </a:gsLst>
            <a:lin ang="13500032" scaled="0"/>
          </a:gradFill>
          <a:ln>
            <a:noFill/>
          </a:ln>
          <a:effectLst>
            <a:outerShdw blurRad="128588" rotWithShape="0" algn="bl" dir="2400000" dist="952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32"/>
          <p:cNvSpPr txBox="1"/>
          <p:nvPr/>
        </p:nvSpPr>
        <p:spPr>
          <a:xfrm>
            <a:off x="3187400" y="4976450"/>
            <a:ext cx="1528500" cy="13299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Clr>
                <a:schemeClr val="dk1"/>
              </a:buClr>
              <a:buSzPts val="1100"/>
              <a:buFont typeface="Arial"/>
              <a:buNone/>
            </a:pPr>
            <a:r>
              <a:rPr b="1" lang="en-US" sz="2300">
                <a:solidFill>
                  <a:schemeClr val="lt1"/>
                </a:solidFill>
                <a:latin typeface="Montserrat"/>
                <a:ea typeface="Montserrat"/>
                <a:cs typeface="Montserrat"/>
                <a:sym typeface="Montserrat"/>
              </a:rPr>
              <a:t>4X- 6X Higher</a:t>
            </a:r>
            <a:endParaRPr b="1" sz="2300">
              <a:solidFill>
                <a:schemeClr val="lt1"/>
              </a:solidFill>
              <a:latin typeface="Montserrat"/>
              <a:ea typeface="Montserrat"/>
              <a:cs typeface="Montserrat"/>
              <a:sym typeface="Montserrat"/>
            </a:endParaRPr>
          </a:p>
          <a:p>
            <a:pPr indent="0" lvl="0" marL="0" rtl="0" algn="ctr">
              <a:lnSpc>
                <a:spcPct val="80000"/>
              </a:lnSpc>
              <a:spcBef>
                <a:spcPts val="0"/>
              </a:spcBef>
              <a:spcAft>
                <a:spcPts val="0"/>
              </a:spcAft>
              <a:buClr>
                <a:schemeClr val="dk1"/>
              </a:buClr>
              <a:buSzPts val="1100"/>
              <a:buFont typeface="Arial"/>
              <a:buNone/>
            </a:pPr>
            <a:r>
              <a:rPr lang="en-US" sz="1800">
                <a:solidFill>
                  <a:schemeClr val="lt1"/>
                </a:solidFill>
                <a:latin typeface="Montserrat"/>
                <a:ea typeface="Montserrat"/>
                <a:cs typeface="Montserrat"/>
                <a:sym typeface="Montserrat"/>
              </a:rPr>
              <a:t>Skill Gains</a:t>
            </a:r>
            <a:endParaRPr sz="1800">
              <a:solidFill>
                <a:schemeClr val="lt1"/>
              </a:solidFill>
              <a:latin typeface="Montserrat"/>
              <a:ea typeface="Montserrat"/>
              <a:cs typeface="Montserrat"/>
              <a:sym typeface="Montserrat"/>
            </a:endParaRPr>
          </a:p>
          <a:p>
            <a:pPr indent="0" lvl="0" marL="0" rtl="0" algn="ctr">
              <a:lnSpc>
                <a:spcPct val="80000"/>
              </a:lnSpc>
              <a:spcBef>
                <a:spcPts val="0"/>
              </a:spcBef>
              <a:spcAft>
                <a:spcPts val="0"/>
              </a:spcAft>
              <a:buNone/>
            </a:pPr>
            <a:r>
              <a:rPr b="1" lang="en-US" sz="2900">
                <a:solidFill>
                  <a:srgbClr val="FFFFFF"/>
                </a:solidFill>
                <a:latin typeface="Montserrat"/>
                <a:ea typeface="Montserrat"/>
                <a:cs typeface="Montserrat"/>
                <a:sym typeface="Montserrat"/>
              </a:rPr>
              <a:t> </a:t>
            </a:r>
            <a:endParaRPr sz="2900">
              <a:solidFill>
                <a:srgbClr val="FFFFFF"/>
              </a:solidFill>
              <a:latin typeface="Montserrat"/>
              <a:ea typeface="Montserrat"/>
              <a:cs typeface="Montserrat"/>
              <a:sym typeface="Montserrat"/>
            </a:endParaRPr>
          </a:p>
        </p:txBody>
      </p:sp>
      <p:sp>
        <p:nvSpPr>
          <p:cNvPr id="212" name="Google Shape;212;p32"/>
          <p:cNvSpPr/>
          <p:nvPr/>
        </p:nvSpPr>
        <p:spPr>
          <a:xfrm rot="-1400518">
            <a:off x="5609596" y="4542303"/>
            <a:ext cx="1873210" cy="1906644"/>
          </a:xfrm>
          <a:prstGeom prst="ellipse">
            <a:avLst/>
          </a:prstGeom>
          <a:gradFill>
            <a:gsLst>
              <a:gs pos="0">
                <a:srgbClr val="EE433C"/>
              </a:gs>
              <a:gs pos="100000">
                <a:srgbClr val="A61C00"/>
              </a:gs>
            </a:gsLst>
            <a:lin ang="5400012" scaled="0"/>
          </a:gradFill>
          <a:ln>
            <a:noFill/>
          </a:ln>
          <a:effectLst>
            <a:outerShdw blurRad="128588" rotWithShape="0" algn="bl" dir="2400000" dist="95250">
              <a:srgbClr val="000000">
                <a:alpha val="1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32"/>
          <p:cNvSpPr txBox="1"/>
          <p:nvPr/>
        </p:nvSpPr>
        <p:spPr>
          <a:xfrm>
            <a:off x="5371559" y="4976457"/>
            <a:ext cx="2349300" cy="9729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Clr>
                <a:schemeClr val="dk1"/>
              </a:buClr>
              <a:buSzPts val="1100"/>
              <a:buFont typeface="Arial"/>
              <a:buNone/>
            </a:pPr>
            <a:r>
              <a:rPr b="1" lang="en-US" sz="2300">
                <a:solidFill>
                  <a:schemeClr val="lt1"/>
                </a:solidFill>
                <a:latin typeface="Montserrat"/>
                <a:ea typeface="Montserrat"/>
                <a:cs typeface="Montserrat"/>
                <a:sym typeface="Montserrat"/>
              </a:rPr>
              <a:t>20% +</a:t>
            </a:r>
            <a:endParaRPr b="1" sz="2300">
              <a:solidFill>
                <a:schemeClr val="lt1"/>
              </a:solidFill>
              <a:latin typeface="Montserrat"/>
              <a:ea typeface="Montserrat"/>
              <a:cs typeface="Montserrat"/>
              <a:sym typeface="Montserrat"/>
            </a:endParaRPr>
          </a:p>
          <a:p>
            <a:pPr indent="0" lvl="0" marL="0" rtl="0" algn="ctr">
              <a:lnSpc>
                <a:spcPct val="80000"/>
              </a:lnSpc>
              <a:spcBef>
                <a:spcPts val="0"/>
              </a:spcBef>
              <a:spcAft>
                <a:spcPts val="0"/>
              </a:spcAft>
              <a:buNone/>
            </a:pPr>
            <a:r>
              <a:rPr b="1" lang="en-US" sz="2300">
                <a:solidFill>
                  <a:schemeClr val="lt1"/>
                </a:solidFill>
                <a:latin typeface="Montserrat"/>
                <a:ea typeface="Montserrat"/>
                <a:cs typeface="Montserrat"/>
                <a:sym typeface="Montserrat"/>
              </a:rPr>
              <a:t>Higher</a:t>
            </a:r>
            <a:r>
              <a:rPr lang="en-US" sz="1900">
                <a:solidFill>
                  <a:schemeClr val="lt1"/>
                </a:solidFill>
                <a:latin typeface="Montserrat"/>
                <a:ea typeface="Montserrat"/>
                <a:cs typeface="Montserrat"/>
                <a:sym typeface="Montserrat"/>
              </a:rPr>
              <a:t> </a:t>
            </a:r>
            <a:endParaRPr sz="1900">
              <a:solidFill>
                <a:schemeClr val="lt1"/>
              </a:solidFill>
              <a:latin typeface="Montserrat"/>
              <a:ea typeface="Montserrat"/>
              <a:cs typeface="Montserrat"/>
              <a:sym typeface="Montserrat"/>
            </a:endParaRPr>
          </a:p>
          <a:p>
            <a:pPr indent="0" lvl="0" marL="0" rtl="0" algn="ctr">
              <a:lnSpc>
                <a:spcPct val="80000"/>
              </a:lnSpc>
              <a:spcBef>
                <a:spcPts val="0"/>
              </a:spcBef>
              <a:spcAft>
                <a:spcPts val="0"/>
              </a:spcAft>
              <a:buClr>
                <a:schemeClr val="dk1"/>
              </a:buClr>
              <a:buSzPts val="1100"/>
              <a:buFont typeface="Arial"/>
              <a:buNone/>
            </a:pPr>
            <a:r>
              <a:rPr lang="en-US" sz="1800">
                <a:solidFill>
                  <a:schemeClr val="lt1"/>
                </a:solidFill>
                <a:latin typeface="Montserrat"/>
                <a:ea typeface="Montserrat"/>
                <a:cs typeface="Montserrat"/>
                <a:sym typeface="Montserrat"/>
              </a:rPr>
              <a:t>Engagement</a:t>
            </a:r>
            <a:endParaRPr b="1" sz="2900">
              <a:solidFill>
                <a:srgbClr val="FFFFFF"/>
              </a:solidFill>
              <a:latin typeface="Montserrat"/>
              <a:ea typeface="Montserrat"/>
              <a:cs typeface="Montserrat"/>
              <a:sym typeface="Montserrat"/>
            </a:endParaRPr>
          </a:p>
        </p:txBody>
      </p:sp>
      <p:sp>
        <p:nvSpPr>
          <p:cNvPr id="214" name="Google Shape;214;p32"/>
          <p:cNvSpPr txBox="1"/>
          <p:nvPr/>
        </p:nvSpPr>
        <p:spPr>
          <a:xfrm>
            <a:off x="7682947" y="6474937"/>
            <a:ext cx="2349300" cy="9111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Clr>
                <a:schemeClr val="dk1"/>
              </a:buClr>
              <a:buSzPts val="1100"/>
              <a:buFont typeface="Arial"/>
              <a:buNone/>
            </a:pPr>
            <a:r>
              <a:rPr b="1" lang="en-US" sz="2300">
                <a:solidFill>
                  <a:schemeClr val="lt1"/>
                </a:solidFill>
                <a:latin typeface="Montserrat"/>
                <a:ea typeface="Montserrat"/>
                <a:cs typeface="Montserrat"/>
                <a:sym typeface="Montserrat"/>
              </a:rPr>
              <a:t>91%</a:t>
            </a:r>
            <a:r>
              <a:rPr lang="en-US" sz="1900">
                <a:solidFill>
                  <a:schemeClr val="lt1"/>
                </a:solidFill>
                <a:latin typeface="Montserrat"/>
                <a:ea typeface="Montserrat"/>
                <a:cs typeface="Montserrat"/>
                <a:sym typeface="Montserrat"/>
              </a:rPr>
              <a:t> </a:t>
            </a:r>
            <a:endParaRPr sz="1900">
              <a:solidFill>
                <a:schemeClr val="lt1"/>
              </a:solidFill>
              <a:latin typeface="Montserrat"/>
              <a:ea typeface="Montserrat"/>
              <a:cs typeface="Montserrat"/>
              <a:sym typeface="Montserrat"/>
            </a:endParaRPr>
          </a:p>
          <a:p>
            <a:pPr indent="0" lvl="0" marL="0" rtl="0" algn="ctr">
              <a:lnSpc>
                <a:spcPct val="80000"/>
              </a:lnSpc>
              <a:spcBef>
                <a:spcPts val="0"/>
              </a:spcBef>
              <a:spcAft>
                <a:spcPts val="0"/>
              </a:spcAft>
              <a:buClr>
                <a:schemeClr val="dk1"/>
              </a:buClr>
              <a:buSzPts val="1100"/>
              <a:buFont typeface="Arial"/>
              <a:buNone/>
            </a:pPr>
            <a:r>
              <a:rPr lang="en-US" sz="1800">
                <a:solidFill>
                  <a:schemeClr val="lt1"/>
                </a:solidFill>
                <a:latin typeface="Montserrat"/>
                <a:ea typeface="Montserrat"/>
                <a:cs typeface="Montserrat"/>
                <a:sym typeface="Montserrat"/>
              </a:rPr>
              <a:t>Learner Satisfaction</a:t>
            </a:r>
            <a:endParaRPr b="1" sz="2900">
              <a:solidFill>
                <a:srgbClr val="FFFFFF"/>
              </a:solidFill>
              <a:latin typeface="Montserrat"/>
              <a:ea typeface="Montserrat"/>
              <a:cs typeface="Montserrat"/>
              <a:sym typeface="Montserrat"/>
            </a:endParaRPr>
          </a:p>
        </p:txBody>
      </p:sp>
      <p:sp>
        <p:nvSpPr>
          <p:cNvPr id="215" name="Google Shape;215;p32"/>
          <p:cNvSpPr/>
          <p:nvPr/>
        </p:nvSpPr>
        <p:spPr>
          <a:xfrm rot="10800000">
            <a:off x="786524" y="6044143"/>
            <a:ext cx="1812600" cy="1859100"/>
          </a:xfrm>
          <a:prstGeom prst="ellipse">
            <a:avLst/>
          </a:prstGeom>
          <a:gradFill>
            <a:gsLst>
              <a:gs pos="0">
                <a:srgbClr val="2FAD9B"/>
              </a:gs>
              <a:gs pos="100000">
                <a:srgbClr val="61C7B9"/>
              </a:gs>
            </a:gsLst>
            <a:lin ang="5400012" scaled="0"/>
          </a:gradFill>
          <a:ln>
            <a:noFill/>
          </a:ln>
          <a:effectLst>
            <a:outerShdw blurRad="128588" rotWithShape="0" algn="bl" dir="2400000" dist="95250">
              <a:srgbClr val="000000">
                <a:alpha val="1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32"/>
          <p:cNvSpPr txBox="1"/>
          <p:nvPr/>
        </p:nvSpPr>
        <p:spPr>
          <a:xfrm>
            <a:off x="766250" y="6318890"/>
            <a:ext cx="1812600" cy="15639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Clr>
                <a:schemeClr val="dk1"/>
              </a:buClr>
              <a:buSzPts val="1100"/>
              <a:buFont typeface="Arial"/>
              <a:buNone/>
            </a:pPr>
            <a:r>
              <a:rPr b="1" lang="en-US" sz="2300">
                <a:solidFill>
                  <a:schemeClr val="lt1"/>
                </a:solidFill>
                <a:latin typeface="Montserrat"/>
                <a:ea typeface="Montserrat"/>
                <a:cs typeface="Montserrat"/>
                <a:sym typeface="Montserrat"/>
              </a:rPr>
              <a:t>84% </a:t>
            </a:r>
            <a:br>
              <a:rPr b="1" lang="en-US" sz="2300">
                <a:solidFill>
                  <a:schemeClr val="lt1"/>
                </a:solidFill>
                <a:latin typeface="Montserrat"/>
                <a:ea typeface="Montserrat"/>
                <a:cs typeface="Montserrat"/>
                <a:sym typeface="Montserrat"/>
              </a:rPr>
            </a:br>
            <a:r>
              <a:rPr b="1" lang="en-US" sz="2300">
                <a:solidFill>
                  <a:schemeClr val="lt1"/>
                </a:solidFill>
                <a:latin typeface="Montserrat"/>
                <a:ea typeface="Montserrat"/>
                <a:cs typeface="Montserrat"/>
                <a:sym typeface="Montserrat"/>
              </a:rPr>
              <a:t>Faster </a:t>
            </a:r>
            <a:endParaRPr b="1" sz="2300">
              <a:solidFill>
                <a:schemeClr val="lt1"/>
              </a:solidFill>
              <a:latin typeface="Montserrat"/>
              <a:ea typeface="Montserrat"/>
              <a:cs typeface="Montserrat"/>
              <a:sym typeface="Montserrat"/>
            </a:endParaRPr>
          </a:p>
          <a:p>
            <a:pPr indent="0" lvl="0" marL="0" rtl="0" algn="ctr">
              <a:lnSpc>
                <a:spcPct val="80000"/>
              </a:lnSpc>
              <a:spcBef>
                <a:spcPts val="0"/>
              </a:spcBef>
              <a:spcAft>
                <a:spcPts val="0"/>
              </a:spcAft>
              <a:buClr>
                <a:schemeClr val="dk1"/>
              </a:buClr>
              <a:buSzPts val="1100"/>
              <a:buFont typeface="Arial"/>
              <a:buNone/>
            </a:pPr>
            <a:r>
              <a:rPr lang="en-US" sz="1900">
                <a:solidFill>
                  <a:schemeClr val="lt1"/>
                </a:solidFill>
                <a:latin typeface="Montserrat"/>
                <a:ea typeface="Montserrat"/>
                <a:cs typeface="Montserrat"/>
                <a:sym typeface="Montserrat"/>
              </a:rPr>
              <a:t>L</a:t>
            </a:r>
            <a:r>
              <a:rPr lang="en-US" sz="1800">
                <a:solidFill>
                  <a:schemeClr val="lt1"/>
                </a:solidFill>
                <a:latin typeface="Montserrat"/>
                <a:ea typeface="Montserrat"/>
                <a:cs typeface="Montserrat"/>
                <a:sym typeface="Montserrat"/>
              </a:rPr>
              <a:t>earning Gains</a:t>
            </a:r>
            <a:endParaRPr sz="1800">
              <a:solidFill>
                <a:schemeClr val="lt1"/>
              </a:solidFill>
              <a:latin typeface="Montserrat"/>
              <a:ea typeface="Montserrat"/>
              <a:cs typeface="Montserrat"/>
              <a:sym typeface="Montserrat"/>
            </a:endParaRPr>
          </a:p>
          <a:p>
            <a:pPr indent="0" lvl="0" marL="0" rtl="0" algn="ctr">
              <a:lnSpc>
                <a:spcPct val="80000"/>
              </a:lnSpc>
              <a:spcBef>
                <a:spcPts val="0"/>
              </a:spcBef>
              <a:spcAft>
                <a:spcPts val="0"/>
              </a:spcAft>
              <a:buNone/>
            </a:pPr>
            <a:r>
              <a:t/>
            </a:r>
            <a:endParaRPr b="1" sz="2900">
              <a:solidFill>
                <a:srgbClr val="FFFFFF"/>
              </a:solidFill>
              <a:latin typeface="Montserrat"/>
              <a:ea typeface="Montserrat"/>
              <a:cs typeface="Montserrat"/>
              <a:sym typeface="Montserrat"/>
            </a:endParaRPr>
          </a:p>
        </p:txBody>
      </p:sp>
      <p:pic>
        <p:nvPicPr>
          <p:cNvPr id="217" name="Google Shape;217;p32"/>
          <p:cNvPicPr preferRelativeResize="0"/>
          <p:nvPr/>
        </p:nvPicPr>
        <p:blipFill>
          <a:blip r:embed="rId4">
            <a:alphaModFix/>
          </a:blip>
          <a:stretch>
            <a:fillRect/>
          </a:stretch>
        </p:blipFill>
        <p:spPr>
          <a:xfrm>
            <a:off x="11299325" y="1415500"/>
            <a:ext cx="5758876" cy="7383848"/>
          </a:xfrm>
          <a:prstGeom prst="rect">
            <a:avLst/>
          </a:prstGeom>
          <a:noFill/>
          <a:ln>
            <a:noFill/>
          </a:ln>
        </p:spPr>
      </p:pic>
      <p:pic>
        <p:nvPicPr>
          <p:cNvPr id="218" name="Google Shape;218;p32"/>
          <p:cNvPicPr preferRelativeResize="0"/>
          <p:nvPr/>
        </p:nvPicPr>
        <p:blipFill>
          <a:blip r:embed="rId5">
            <a:alphaModFix/>
          </a:blip>
          <a:stretch>
            <a:fillRect/>
          </a:stretch>
        </p:blipFill>
        <p:spPr>
          <a:xfrm>
            <a:off x="512300" y="8480403"/>
            <a:ext cx="5226650" cy="11561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33"/>
          <p:cNvSpPr/>
          <p:nvPr/>
        </p:nvSpPr>
        <p:spPr>
          <a:xfrm>
            <a:off x="0" y="0"/>
            <a:ext cx="18288000" cy="1714500"/>
          </a:xfrm>
          <a:prstGeom prst="rect">
            <a:avLst/>
          </a:prstGeom>
          <a:solidFill>
            <a:srgbClr val="0066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33"/>
          <p:cNvSpPr txBox="1"/>
          <p:nvPr/>
        </p:nvSpPr>
        <p:spPr>
          <a:xfrm>
            <a:off x="590628" y="453149"/>
            <a:ext cx="12578700" cy="808200"/>
          </a:xfrm>
          <a:prstGeom prst="rect">
            <a:avLst/>
          </a:prstGeom>
          <a:noFill/>
          <a:ln>
            <a:noFill/>
          </a:ln>
        </p:spPr>
        <p:txBody>
          <a:bodyPr anchorCtr="0" anchor="t" bIns="0" lIns="0" spcFirstLastPara="1" rIns="0" wrap="square" tIns="0">
            <a:spAutoFit/>
          </a:bodyPr>
          <a:lstStyle/>
          <a:p>
            <a:pPr indent="0" lvl="0" marL="0" marR="0" rtl="0" algn="l">
              <a:lnSpc>
                <a:spcPct val="125981"/>
              </a:lnSpc>
              <a:spcBef>
                <a:spcPts val="0"/>
              </a:spcBef>
              <a:spcAft>
                <a:spcPts val="0"/>
              </a:spcAft>
              <a:buNone/>
            </a:pPr>
            <a:r>
              <a:rPr b="1" lang="en-US" sz="5250">
                <a:solidFill>
                  <a:srgbClr val="FFFFFF"/>
                </a:solidFill>
                <a:latin typeface="Montserrat"/>
                <a:ea typeface="Montserrat"/>
                <a:cs typeface="Montserrat"/>
                <a:sym typeface="Montserrat"/>
              </a:rPr>
              <a:t>Why We Exist</a:t>
            </a:r>
            <a:endParaRPr/>
          </a:p>
        </p:txBody>
      </p:sp>
      <p:pic>
        <p:nvPicPr>
          <p:cNvPr descr="A close-up of a logo&#10;&#10;Description automatically generated with medium confidence" id="225" name="Google Shape;225;p33"/>
          <p:cNvPicPr preferRelativeResize="0"/>
          <p:nvPr/>
        </p:nvPicPr>
        <p:blipFill rotWithShape="1">
          <a:blip r:embed="rId3">
            <a:alphaModFix/>
          </a:blip>
          <a:srcRect b="0" l="0" r="0" t="0"/>
          <a:stretch/>
        </p:blipFill>
        <p:spPr>
          <a:xfrm>
            <a:off x="14566392" y="8953500"/>
            <a:ext cx="3264409" cy="914400"/>
          </a:xfrm>
          <a:prstGeom prst="rect">
            <a:avLst/>
          </a:prstGeom>
          <a:noFill/>
          <a:ln>
            <a:noFill/>
          </a:ln>
        </p:spPr>
      </p:pic>
      <p:sp>
        <p:nvSpPr>
          <p:cNvPr id="226" name="Google Shape;226;p33"/>
          <p:cNvSpPr txBox="1"/>
          <p:nvPr/>
        </p:nvSpPr>
        <p:spPr>
          <a:xfrm>
            <a:off x="1394800" y="3006900"/>
            <a:ext cx="14925600" cy="406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4100">
                <a:solidFill>
                  <a:srgbClr val="0066B4"/>
                </a:solidFill>
                <a:latin typeface="Montserrat"/>
                <a:ea typeface="Montserrat"/>
                <a:cs typeface="Montserrat"/>
                <a:sym typeface="Montserrat"/>
              </a:rPr>
              <a:t>1 in 3</a:t>
            </a:r>
            <a:r>
              <a:rPr b="1" lang="en-US" sz="3000">
                <a:solidFill>
                  <a:srgbClr val="61BDAE"/>
                </a:solidFill>
                <a:latin typeface="Montserrat"/>
                <a:ea typeface="Montserrat"/>
                <a:cs typeface="Montserrat"/>
                <a:sym typeface="Montserrat"/>
              </a:rPr>
              <a:t> </a:t>
            </a:r>
            <a:r>
              <a:rPr b="1" lang="en-US" sz="3000">
                <a:solidFill>
                  <a:srgbClr val="595959"/>
                </a:solidFill>
                <a:latin typeface="Montserrat"/>
                <a:ea typeface="Montserrat"/>
                <a:cs typeface="Montserrat"/>
                <a:sym typeface="Montserrat"/>
              </a:rPr>
              <a:t>		</a:t>
            </a:r>
            <a:r>
              <a:rPr lang="en-US" sz="3500">
                <a:solidFill>
                  <a:srgbClr val="595959"/>
                </a:solidFill>
                <a:latin typeface="Montserrat"/>
                <a:ea typeface="Montserrat"/>
                <a:cs typeface="Montserrat"/>
                <a:sym typeface="Montserrat"/>
              </a:rPr>
              <a:t>adults have essential skill gaps </a:t>
            </a:r>
            <a:endParaRPr sz="3500">
              <a:solidFill>
                <a:srgbClr val="595959"/>
              </a:solidFill>
              <a:latin typeface="Montserrat"/>
              <a:ea typeface="Montserrat"/>
              <a:cs typeface="Montserrat"/>
              <a:sym typeface="Montserrat"/>
            </a:endParaRPr>
          </a:p>
          <a:p>
            <a:pPr indent="0" lvl="0" marL="0" rtl="0" algn="l">
              <a:spcBef>
                <a:spcPts val="800"/>
              </a:spcBef>
              <a:spcAft>
                <a:spcPts val="0"/>
              </a:spcAft>
              <a:buNone/>
            </a:pPr>
            <a:r>
              <a:rPr b="1" lang="en-US" sz="4100">
                <a:solidFill>
                  <a:srgbClr val="0066B4"/>
                </a:solidFill>
                <a:latin typeface="Montserrat"/>
                <a:ea typeface="Montserrat"/>
                <a:cs typeface="Montserrat"/>
                <a:sym typeface="Montserrat"/>
              </a:rPr>
              <a:t>1 in 2</a:t>
            </a:r>
            <a:r>
              <a:rPr b="1" lang="en-US" sz="3000">
                <a:solidFill>
                  <a:srgbClr val="595959"/>
                </a:solidFill>
                <a:latin typeface="Montserrat"/>
                <a:ea typeface="Montserrat"/>
                <a:cs typeface="Montserrat"/>
                <a:sym typeface="Montserrat"/>
              </a:rPr>
              <a:t> </a:t>
            </a:r>
            <a:r>
              <a:rPr lang="en-US" sz="3000">
                <a:solidFill>
                  <a:srgbClr val="595959"/>
                </a:solidFill>
                <a:latin typeface="Montserrat"/>
                <a:ea typeface="Montserrat"/>
                <a:cs typeface="Montserrat"/>
                <a:sym typeface="Montserrat"/>
              </a:rPr>
              <a:t>		</a:t>
            </a:r>
            <a:r>
              <a:rPr lang="en-US" sz="3500">
                <a:solidFill>
                  <a:srgbClr val="595959"/>
                </a:solidFill>
                <a:latin typeface="Montserrat"/>
                <a:ea typeface="Montserrat"/>
                <a:cs typeface="Montserrat"/>
                <a:sym typeface="Montserrat"/>
              </a:rPr>
              <a:t>households lack digital access</a:t>
            </a:r>
            <a:endParaRPr sz="3000">
              <a:solidFill>
                <a:srgbClr val="595959"/>
              </a:solidFill>
              <a:latin typeface="Montserrat"/>
              <a:ea typeface="Montserrat"/>
              <a:cs typeface="Montserrat"/>
              <a:sym typeface="Montserrat"/>
            </a:endParaRPr>
          </a:p>
          <a:p>
            <a:pPr indent="0" lvl="0" marL="0" rtl="0" algn="l">
              <a:spcBef>
                <a:spcPts val="800"/>
              </a:spcBef>
              <a:spcAft>
                <a:spcPts val="0"/>
              </a:spcAft>
              <a:buNone/>
            </a:pPr>
            <a:r>
              <a:rPr b="1" lang="en-US" sz="4100">
                <a:solidFill>
                  <a:srgbClr val="0066B4"/>
                </a:solidFill>
                <a:latin typeface="Montserrat"/>
                <a:ea typeface="Montserrat"/>
                <a:cs typeface="Montserrat"/>
                <a:sym typeface="Montserrat"/>
              </a:rPr>
              <a:t>&lt;1%</a:t>
            </a:r>
            <a:r>
              <a:rPr b="1" lang="en-US" sz="4100">
                <a:solidFill>
                  <a:srgbClr val="595959"/>
                </a:solidFill>
                <a:latin typeface="Montserrat"/>
                <a:ea typeface="Montserrat"/>
                <a:cs typeface="Montserrat"/>
                <a:sym typeface="Montserrat"/>
              </a:rPr>
              <a:t>			</a:t>
            </a:r>
            <a:r>
              <a:rPr lang="en-US" sz="3500">
                <a:solidFill>
                  <a:srgbClr val="595959"/>
                </a:solidFill>
                <a:latin typeface="Montserrat"/>
                <a:ea typeface="Montserrat"/>
                <a:cs typeface="Montserrat"/>
                <a:sym typeface="Montserrat"/>
              </a:rPr>
              <a:t>of digital solutions designed to address these gaps</a:t>
            </a:r>
            <a:endParaRPr sz="3500">
              <a:solidFill>
                <a:srgbClr val="595959"/>
              </a:solidFill>
              <a:latin typeface="Montserrat"/>
              <a:ea typeface="Montserrat"/>
              <a:cs typeface="Montserrat"/>
              <a:sym typeface="Montserrat"/>
            </a:endParaRPr>
          </a:p>
          <a:p>
            <a:pPr indent="0" lvl="0" marL="0" rtl="0" algn="l">
              <a:spcBef>
                <a:spcPts val="800"/>
              </a:spcBef>
              <a:spcAft>
                <a:spcPts val="0"/>
              </a:spcAft>
              <a:buNone/>
            </a:pPr>
            <a:r>
              <a:t/>
            </a:r>
            <a:endParaRPr sz="3500">
              <a:solidFill>
                <a:srgbClr val="595959"/>
              </a:solidFill>
              <a:latin typeface="Montserrat"/>
              <a:ea typeface="Montserrat"/>
              <a:cs typeface="Montserrat"/>
              <a:sym typeface="Montserrat"/>
            </a:endParaRPr>
          </a:p>
          <a:p>
            <a:pPr indent="0" lvl="0" marL="0" rtl="0" algn="ctr">
              <a:spcBef>
                <a:spcPts val="800"/>
              </a:spcBef>
              <a:spcAft>
                <a:spcPts val="0"/>
              </a:spcAft>
              <a:buNone/>
            </a:pPr>
            <a:r>
              <a:rPr i="1" lang="en-US" sz="3600">
                <a:solidFill>
                  <a:srgbClr val="0066B4"/>
                </a:solidFill>
                <a:latin typeface="Montserrat SemiBold"/>
                <a:ea typeface="Montserrat SemiBold"/>
                <a:cs typeface="Montserrat SemiBold"/>
                <a:sym typeface="Montserrat SemiBold"/>
              </a:rPr>
              <a:t>Cell-Ed removes these gaps effectively &amp; affordably</a:t>
            </a:r>
            <a:endParaRPr sz="2500">
              <a:solidFill>
                <a:srgbClr val="0066B4"/>
              </a:solidFill>
              <a:highlight>
                <a:srgbClr val="FFFF00"/>
              </a:highlight>
              <a:latin typeface="Montserrat SemiBold"/>
              <a:ea typeface="Montserrat SemiBold"/>
              <a:cs typeface="Montserrat SemiBold"/>
              <a:sym typeface="Montserrat SemiBold"/>
            </a:endParaRPr>
          </a:p>
        </p:txBody>
      </p:sp>
      <p:pic>
        <p:nvPicPr>
          <p:cNvPr id="227" name="Google Shape;227;p33"/>
          <p:cNvPicPr preferRelativeResize="0"/>
          <p:nvPr/>
        </p:nvPicPr>
        <p:blipFill>
          <a:blip r:embed="rId4">
            <a:alphaModFix/>
          </a:blip>
          <a:stretch>
            <a:fillRect/>
          </a:stretch>
        </p:blipFill>
        <p:spPr>
          <a:xfrm>
            <a:off x="512300" y="8480403"/>
            <a:ext cx="5226650" cy="11561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4"/>
          <p:cNvSpPr/>
          <p:nvPr/>
        </p:nvSpPr>
        <p:spPr>
          <a:xfrm>
            <a:off x="0" y="0"/>
            <a:ext cx="18288000" cy="1714500"/>
          </a:xfrm>
          <a:prstGeom prst="rect">
            <a:avLst/>
          </a:prstGeom>
          <a:solidFill>
            <a:srgbClr val="0066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34"/>
          <p:cNvSpPr txBox="1"/>
          <p:nvPr/>
        </p:nvSpPr>
        <p:spPr>
          <a:xfrm>
            <a:off x="801078" y="493599"/>
            <a:ext cx="12578700" cy="808200"/>
          </a:xfrm>
          <a:prstGeom prst="rect">
            <a:avLst/>
          </a:prstGeom>
          <a:noFill/>
          <a:ln>
            <a:noFill/>
          </a:ln>
        </p:spPr>
        <p:txBody>
          <a:bodyPr anchorCtr="0" anchor="t" bIns="0" lIns="0" spcFirstLastPara="1" rIns="0" wrap="square" tIns="0">
            <a:spAutoFit/>
          </a:bodyPr>
          <a:lstStyle/>
          <a:p>
            <a:pPr indent="0" lvl="0" marL="0" marR="0" rtl="0" algn="l">
              <a:lnSpc>
                <a:spcPct val="125981"/>
              </a:lnSpc>
              <a:spcBef>
                <a:spcPts val="0"/>
              </a:spcBef>
              <a:spcAft>
                <a:spcPts val="0"/>
              </a:spcAft>
              <a:buNone/>
            </a:pPr>
            <a:r>
              <a:rPr b="1" lang="en-US" sz="5250">
                <a:solidFill>
                  <a:srgbClr val="FFFFFF"/>
                </a:solidFill>
                <a:latin typeface="Montserrat"/>
                <a:ea typeface="Montserrat"/>
                <a:cs typeface="Montserrat"/>
                <a:sym typeface="Montserrat"/>
              </a:rPr>
              <a:t>The </a:t>
            </a:r>
            <a:r>
              <a:rPr b="1" lang="en-US" sz="5250">
                <a:solidFill>
                  <a:srgbClr val="FFFFFF"/>
                </a:solidFill>
                <a:latin typeface="Montserrat"/>
                <a:ea typeface="Montserrat"/>
                <a:cs typeface="Montserrat"/>
                <a:sym typeface="Montserrat"/>
              </a:rPr>
              <a:t>Cell-Ed Approach</a:t>
            </a:r>
            <a:endParaRPr/>
          </a:p>
        </p:txBody>
      </p:sp>
      <p:pic>
        <p:nvPicPr>
          <p:cNvPr descr="A close-up of a logo&#10;&#10;Description automatically generated with medium confidence" id="234" name="Google Shape;234;p34"/>
          <p:cNvPicPr preferRelativeResize="0"/>
          <p:nvPr/>
        </p:nvPicPr>
        <p:blipFill rotWithShape="1">
          <a:blip r:embed="rId3">
            <a:alphaModFix/>
          </a:blip>
          <a:srcRect b="0" l="0" r="0" t="0"/>
          <a:stretch/>
        </p:blipFill>
        <p:spPr>
          <a:xfrm>
            <a:off x="14566392" y="8953500"/>
            <a:ext cx="3264409" cy="914400"/>
          </a:xfrm>
          <a:prstGeom prst="rect">
            <a:avLst/>
          </a:prstGeom>
          <a:noFill/>
          <a:ln>
            <a:noFill/>
          </a:ln>
        </p:spPr>
      </p:pic>
      <p:sp>
        <p:nvSpPr>
          <p:cNvPr id="235" name="Google Shape;235;p34"/>
          <p:cNvSpPr txBox="1"/>
          <p:nvPr/>
        </p:nvSpPr>
        <p:spPr>
          <a:xfrm>
            <a:off x="7682947" y="7846537"/>
            <a:ext cx="2349300" cy="9852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Clr>
                <a:schemeClr val="dk1"/>
              </a:buClr>
              <a:buSzPts val="1100"/>
              <a:buFont typeface="Arial"/>
              <a:buNone/>
            </a:pPr>
            <a:r>
              <a:rPr b="1" lang="en-US" sz="2500">
                <a:solidFill>
                  <a:schemeClr val="lt1"/>
                </a:solidFill>
                <a:latin typeface="Montserrat"/>
                <a:ea typeface="Montserrat"/>
                <a:cs typeface="Montserrat"/>
                <a:sym typeface="Montserrat"/>
              </a:rPr>
              <a:t>91%</a:t>
            </a:r>
            <a:r>
              <a:rPr lang="en-US" sz="2100">
                <a:solidFill>
                  <a:schemeClr val="lt1"/>
                </a:solidFill>
                <a:latin typeface="Montserrat"/>
                <a:ea typeface="Montserrat"/>
                <a:cs typeface="Montserrat"/>
                <a:sym typeface="Montserrat"/>
              </a:rPr>
              <a:t> </a:t>
            </a:r>
            <a:endParaRPr sz="2100">
              <a:solidFill>
                <a:schemeClr val="lt1"/>
              </a:solidFill>
              <a:latin typeface="Montserrat"/>
              <a:ea typeface="Montserrat"/>
              <a:cs typeface="Montserrat"/>
              <a:sym typeface="Montserrat"/>
            </a:endParaRPr>
          </a:p>
          <a:p>
            <a:pPr indent="0" lvl="0" marL="0" rtl="0" algn="ctr">
              <a:lnSpc>
                <a:spcPct val="80000"/>
              </a:lnSpc>
              <a:spcBef>
                <a:spcPts val="0"/>
              </a:spcBef>
              <a:spcAft>
                <a:spcPts val="0"/>
              </a:spcAft>
              <a:buClr>
                <a:schemeClr val="dk1"/>
              </a:buClr>
              <a:buSzPts val="1100"/>
              <a:buFont typeface="Arial"/>
              <a:buNone/>
            </a:pPr>
            <a:r>
              <a:rPr lang="en-US" sz="2000">
                <a:solidFill>
                  <a:schemeClr val="lt1"/>
                </a:solidFill>
                <a:latin typeface="Montserrat"/>
                <a:ea typeface="Montserrat"/>
                <a:cs typeface="Montserrat"/>
                <a:sym typeface="Montserrat"/>
              </a:rPr>
              <a:t>Learner Satisfaction</a:t>
            </a:r>
            <a:endParaRPr b="1" sz="3100">
              <a:solidFill>
                <a:srgbClr val="FFFFFF"/>
              </a:solidFill>
              <a:latin typeface="Montserrat"/>
              <a:ea typeface="Montserrat"/>
              <a:cs typeface="Montserrat"/>
              <a:sym typeface="Montserrat"/>
            </a:endParaRPr>
          </a:p>
        </p:txBody>
      </p:sp>
      <p:sp>
        <p:nvSpPr>
          <p:cNvPr id="236" name="Google Shape;236;p34"/>
          <p:cNvSpPr txBox="1"/>
          <p:nvPr/>
        </p:nvSpPr>
        <p:spPr>
          <a:xfrm>
            <a:off x="1164500" y="2397575"/>
            <a:ext cx="16418400" cy="5808300"/>
          </a:xfrm>
          <a:prstGeom prst="rect">
            <a:avLst/>
          </a:prstGeom>
          <a:noFill/>
          <a:ln>
            <a:noFill/>
          </a:ln>
        </p:spPr>
        <p:txBody>
          <a:bodyPr anchorCtr="0" anchor="t" bIns="91425" lIns="91425" spcFirstLastPara="1" rIns="91425" wrap="square" tIns="91425">
            <a:spAutoFit/>
          </a:bodyPr>
          <a:lstStyle/>
          <a:p>
            <a:pPr indent="0" lvl="0" marL="0" rtl="0" algn="l">
              <a:spcBef>
                <a:spcPts val="706"/>
              </a:spcBef>
              <a:spcAft>
                <a:spcPts val="0"/>
              </a:spcAft>
              <a:buClr>
                <a:srgbClr val="000000"/>
              </a:buClr>
              <a:buSzPts val="1100"/>
              <a:buFont typeface="Arial"/>
              <a:buNone/>
            </a:pPr>
            <a:r>
              <a:t/>
            </a:r>
            <a:endParaRPr sz="2600">
              <a:solidFill>
                <a:srgbClr val="003660"/>
              </a:solidFill>
              <a:latin typeface="Montserrat Medium"/>
              <a:ea typeface="Montserrat Medium"/>
              <a:cs typeface="Montserrat Medium"/>
              <a:sym typeface="Montserrat Medium"/>
            </a:endParaRPr>
          </a:p>
          <a:p>
            <a:pPr indent="0" lvl="0" marL="0" marR="401194" rtl="0" algn="l">
              <a:lnSpc>
                <a:spcPct val="200000"/>
              </a:lnSpc>
              <a:spcBef>
                <a:spcPts val="33"/>
              </a:spcBef>
              <a:spcAft>
                <a:spcPts val="0"/>
              </a:spcAft>
              <a:buClr>
                <a:srgbClr val="000000"/>
              </a:buClr>
              <a:buSzPts val="1100"/>
              <a:buFont typeface="Arial"/>
              <a:buNone/>
            </a:pPr>
            <a:r>
              <a:rPr b="1" lang="en-US" sz="2600">
                <a:solidFill>
                  <a:srgbClr val="0066B4"/>
                </a:solidFill>
                <a:latin typeface="Montserrat"/>
                <a:ea typeface="Montserrat"/>
                <a:cs typeface="Montserrat"/>
                <a:sym typeface="Montserrat"/>
              </a:rPr>
              <a:t>Widely Accessible</a:t>
            </a:r>
            <a:r>
              <a:rPr b="1" lang="en-US" sz="2600">
                <a:solidFill>
                  <a:schemeClr val="dk1"/>
                </a:solidFill>
                <a:latin typeface="Montserrat"/>
                <a:ea typeface="Montserrat"/>
                <a:cs typeface="Montserrat"/>
                <a:sym typeface="Montserrat"/>
              </a:rPr>
              <a:t>		</a:t>
            </a:r>
            <a:r>
              <a:rPr lang="en-US" sz="2600">
                <a:solidFill>
                  <a:schemeClr val="dk1"/>
                </a:solidFill>
                <a:latin typeface="Montserrat"/>
                <a:ea typeface="Montserrat"/>
                <a:cs typeface="Montserrat"/>
                <a:sym typeface="Montserrat"/>
              </a:rPr>
              <a:t>no smartphone, internet, or classroom required</a:t>
            </a:r>
            <a:br>
              <a:rPr lang="en-US" sz="2600">
                <a:solidFill>
                  <a:schemeClr val="dk1"/>
                </a:solidFill>
                <a:latin typeface="Montserrat"/>
                <a:ea typeface="Montserrat"/>
                <a:cs typeface="Montserrat"/>
                <a:sym typeface="Montserrat"/>
              </a:rPr>
            </a:br>
            <a:r>
              <a:rPr b="1" lang="en-US" sz="2600">
                <a:solidFill>
                  <a:srgbClr val="0066B4"/>
                </a:solidFill>
                <a:latin typeface="Montserrat"/>
                <a:ea typeface="Montserrat"/>
                <a:cs typeface="Montserrat"/>
                <a:sym typeface="Montserrat"/>
              </a:rPr>
              <a:t>Cross Platform</a:t>
            </a:r>
            <a:r>
              <a:rPr b="1" lang="en-US" sz="2600">
                <a:solidFill>
                  <a:schemeClr val="dk1"/>
                </a:solidFill>
                <a:latin typeface="Montserrat"/>
                <a:ea typeface="Montserrat"/>
                <a:cs typeface="Montserrat"/>
                <a:sym typeface="Montserrat"/>
              </a:rPr>
              <a:t>			</a:t>
            </a:r>
            <a:r>
              <a:rPr lang="en-US" sz="2600">
                <a:solidFill>
                  <a:schemeClr val="dk1"/>
                </a:solidFill>
                <a:latin typeface="Montserrat"/>
                <a:ea typeface="Montserrat"/>
                <a:cs typeface="Montserrat"/>
                <a:sym typeface="Montserrat"/>
              </a:rPr>
              <a:t>to meet learners where they are - phone, tablet, WhatsApp, laptop.</a:t>
            </a:r>
            <a:endParaRPr sz="2600">
              <a:solidFill>
                <a:schemeClr val="dk1"/>
              </a:solidFill>
              <a:latin typeface="Montserrat"/>
              <a:ea typeface="Montserrat"/>
              <a:cs typeface="Montserrat"/>
              <a:sym typeface="Montserrat"/>
            </a:endParaRPr>
          </a:p>
          <a:p>
            <a:pPr indent="0" lvl="0" marL="0" marR="401194" rtl="0" algn="l">
              <a:lnSpc>
                <a:spcPct val="200000"/>
              </a:lnSpc>
              <a:spcBef>
                <a:spcPts val="33"/>
              </a:spcBef>
              <a:spcAft>
                <a:spcPts val="0"/>
              </a:spcAft>
              <a:buClr>
                <a:srgbClr val="000000"/>
              </a:buClr>
              <a:buSzPts val="1100"/>
              <a:buFont typeface="Arial"/>
              <a:buNone/>
            </a:pPr>
            <a:r>
              <a:rPr b="1" lang="en-US" sz="2600">
                <a:solidFill>
                  <a:srgbClr val="0066B4"/>
                </a:solidFill>
                <a:latin typeface="Montserrat"/>
                <a:ea typeface="Montserrat"/>
                <a:cs typeface="Montserrat"/>
                <a:sym typeface="Montserrat"/>
              </a:rPr>
              <a:t>3-minute Lessons</a:t>
            </a:r>
            <a:r>
              <a:rPr b="1" lang="en-US" sz="2600">
                <a:solidFill>
                  <a:schemeClr val="dk1"/>
                </a:solidFill>
                <a:latin typeface="Montserrat"/>
                <a:ea typeface="Montserrat"/>
                <a:cs typeface="Montserrat"/>
                <a:sym typeface="Montserrat"/>
              </a:rPr>
              <a:t>		</a:t>
            </a:r>
            <a:r>
              <a:rPr lang="en-US" sz="2600">
                <a:solidFill>
                  <a:schemeClr val="dk1"/>
                </a:solidFill>
                <a:latin typeface="Montserrat"/>
                <a:ea typeface="Montserrat"/>
                <a:cs typeface="Montserrat"/>
                <a:sym typeface="Montserrat"/>
              </a:rPr>
              <a:t>as adults learn better in short, easily digestible bursts.</a:t>
            </a:r>
            <a:endParaRPr sz="2600">
              <a:solidFill>
                <a:schemeClr val="dk1"/>
              </a:solidFill>
              <a:latin typeface="Montserrat"/>
              <a:ea typeface="Montserrat"/>
              <a:cs typeface="Montserrat"/>
              <a:sym typeface="Montserrat"/>
            </a:endParaRPr>
          </a:p>
          <a:p>
            <a:pPr indent="0" lvl="0" marL="0" marR="401194" rtl="0" algn="l">
              <a:lnSpc>
                <a:spcPct val="200000"/>
              </a:lnSpc>
              <a:spcBef>
                <a:spcPts val="33"/>
              </a:spcBef>
              <a:spcAft>
                <a:spcPts val="0"/>
              </a:spcAft>
              <a:buClr>
                <a:srgbClr val="000000"/>
              </a:buClr>
              <a:buSzPts val="1100"/>
              <a:buFont typeface="Arial"/>
              <a:buNone/>
            </a:pPr>
            <a:r>
              <a:rPr b="1" lang="en-US" sz="2600">
                <a:solidFill>
                  <a:srgbClr val="0066B4"/>
                </a:solidFill>
                <a:latin typeface="Montserrat"/>
                <a:ea typeface="Montserrat"/>
                <a:cs typeface="Montserrat"/>
                <a:sym typeface="Montserrat"/>
              </a:rPr>
              <a:t>Coaching Support</a:t>
            </a:r>
            <a:r>
              <a:rPr b="1" lang="en-US" sz="2600">
                <a:solidFill>
                  <a:schemeClr val="dk1"/>
                </a:solidFill>
                <a:latin typeface="Montserrat"/>
                <a:ea typeface="Montserrat"/>
                <a:cs typeface="Montserrat"/>
                <a:sym typeface="Montserrat"/>
              </a:rPr>
              <a:t> 	</a:t>
            </a:r>
            <a:r>
              <a:rPr lang="en-US" sz="2600">
                <a:solidFill>
                  <a:schemeClr val="dk1"/>
                </a:solidFill>
                <a:latin typeface="Montserrat"/>
                <a:ea typeface="Montserrat"/>
                <a:cs typeface="Montserrat"/>
                <a:sym typeface="Montserrat"/>
              </a:rPr>
              <a:t>to provide parents with the encouragement and </a:t>
            </a:r>
            <a:r>
              <a:rPr lang="en-US" sz="2600">
                <a:solidFill>
                  <a:schemeClr val="dk1"/>
                </a:solidFill>
                <a:latin typeface="Montserrat"/>
                <a:ea typeface="Montserrat"/>
                <a:cs typeface="Montserrat"/>
                <a:sym typeface="Montserrat"/>
              </a:rPr>
              <a:t>support</a:t>
            </a:r>
            <a:r>
              <a:rPr lang="en-US" sz="2600">
                <a:solidFill>
                  <a:schemeClr val="dk1"/>
                </a:solidFill>
                <a:latin typeface="Montserrat"/>
                <a:ea typeface="Montserrat"/>
                <a:cs typeface="Montserrat"/>
                <a:sym typeface="Montserrat"/>
              </a:rPr>
              <a:t> they require. </a:t>
            </a:r>
            <a:br>
              <a:rPr lang="en-US" sz="2600">
                <a:solidFill>
                  <a:schemeClr val="dk1"/>
                </a:solidFill>
                <a:latin typeface="Montserrat"/>
                <a:ea typeface="Montserrat"/>
                <a:cs typeface="Montserrat"/>
                <a:sym typeface="Montserrat"/>
              </a:rPr>
            </a:br>
            <a:r>
              <a:rPr b="1" lang="en-US" sz="2600">
                <a:solidFill>
                  <a:srgbClr val="0066B4"/>
                </a:solidFill>
                <a:latin typeface="Montserrat"/>
                <a:ea typeface="Montserrat"/>
                <a:cs typeface="Montserrat"/>
                <a:sym typeface="Montserrat"/>
              </a:rPr>
              <a:t>Push Content			</a:t>
            </a:r>
            <a:r>
              <a:rPr lang="en-US" sz="2600">
                <a:solidFill>
                  <a:schemeClr val="dk1"/>
                </a:solidFill>
                <a:latin typeface="Montserrat"/>
                <a:ea typeface="Montserrat"/>
                <a:cs typeface="Montserrat"/>
                <a:sym typeface="Montserrat"/>
              </a:rPr>
              <a:t>critical information sent to caregivers with busy lives</a:t>
            </a:r>
            <a:endParaRPr sz="2600">
              <a:solidFill>
                <a:schemeClr val="dk1"/>
              </a:solidFill>
              <a:latin typeface="Montserrat"/>
              <a:ea typeface="Montserrat"/>
              <a:cs typeface="Montserrat"/>
              <a:sym typeface="Montserrat"/>
            </a:endParaRPr>
          </a:p>
          <a:p>
            <a:pPr indent="0" lvl="0" marL="0" marR="401194" rtl="0" algn="l">
              <a:lnSpc>
                <a:spcPct val="200000"/>
              </a:lnSpc>
              <a:spcBef>
                <a:spcPts val="33"/>
              </a:spcBef>
              <a:spcAft>
                <a:spcPts val="0"/>
              </a:spcAft>
              <a:buClr>
                <a:schemeClr val="dk1"/>
              </a:buClr>
              <a:buSzPts val="1100"/>
              <a:buFont typeface="Arial"/>
              <a:buNone/>
            </a:pPr>
            <a:r>
              <a:rPr b="1" lang="en-US" sz="2600">
                <a:solidFill>
                  <a:srgbClr val="0066B4"/>
                </a:solidFill>
                <a:latin typeface="Montserrat"/>
                <a:ea typeface="Montserrat"/>
                <a:cs typeface="Montserrat"/>
                <a:sym typeface="Montserrat"/>
              </a:rPr>
              <a:t>Proven Effective</a:t>
            </a:r>
            <a:r>
              <a:rPr b="1" lang="en-US" sz="2600">
                <a:solidFill>
                  <a:schemeClr val="dk1"/>
                </a:solidFill>
                <a:latin typeface="Montserrat"/>
                <a:ea typeface="Montserrat"/>
                <a:cs typeface="Montserrat"/>
                <a:sym typeface="Montserrat"/>
              </a:rPr>
              <a:t>		</a:t>
            </a:r>
            <a:r>
              <a:rPr lang="en-US" sz="2600">
                <a:solidFill>
                  <a:schemeClr val="dk1"/>
                </a:solidFill>
                <a:latin typeface="Montserrat"/>
                <a:ea typeface="Montserrat"/>
                <a:cs typeface="Montserrat"/>
                <a:sym typeface="Montserrat"/>
              </a:rPr>
              <a:t>to deliver 84% faster skills gains and 20%+ higher engagement.</a:t>
            </a:r>
            <a:endParaRPr sz="2600">
              <a:solidFill>
                <a:schemeClr val="dk1"/>
              </a:solidFill>
              <a:latin typeface="Montserrat"/>
              <a:ea typeface="Montserrat"/>
              <a:cs typeface="Montserrat"/>
              <a:sym typeface="Montserrat"/>
            </a:endParaRPr>
          </a:p>
          <a:p>
            <a:pPr indent="0" lvl="0" marL="0" marR="401194" rtl="0" algn="l">
              <a:lnSpc>
                <a:spcPct val="200000"/>
              </a:lnSpc>
              <a:spcBef>
                <a:spcPts val="33"/>
              </a:spcBef>
              <a:spcAft>
                <a:spcPts val="0"/>
              </a:spcAft>
              <a:buClr>
                <a:srgbClr val="000000"/>
              </a:buClr>
              <a:buSzPts val="1100"/>
              <a:buFont typeface="Arial"/>
              <a:buNone/>
            </a:pPr>
            <a:r>
              <a:t/>
            </a:r>
            <a:endParaRPr sz="2600">
              <a:solidFill>
                <a:schemeClr val="dk1"/>
              </a:solidFill>
              <a:latin typeface="Montserrat"/>
              <a:ea typeface="Montserrat"/>
              <a:cs typeface="Montserrat"/>
              <a:sym typeface="Montserrat"/>
            </a:endParaRPr>
          </a:p>
        </p:txBody>
      </p:sp>
      <p:pic>
        <p:nvPicPr>
          <p:cNvPr id="237" name="Google Shape;237;p34"/>
          <p:cNvPicPr preferRelativeResize="0"/>
          <p:nvPr/>
        </p:nvPicPr>
        <p:blipFill>
          <a:blip r:embed="rId4">
            <a:alphaModFix/>
          </a:blip>
          <a:stretch>
            <a:fillRect/>
          </a:stretch>
        </p:blipFill>
        <p:spPr>
          <a:xfrm>
            <a:off x="512300" y="8480403"/>
            <a:ext cx="5226650" cy="1156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35"/>
          <p:cNvSpPr/>
          <p:nvPr/>
        </p:nvSpPr>
        <p:spPr>
          <a:xfrm>
            <a:off x="0" y="0"/>
            <a:ext cx="18288000" cy="1714500"/>
          </a:xfrm>
          <a:prstGeom prst="rect">
            <a:avLst/>
          </a:prstGeom>
          <a:solidFill>
            <a:srgbClr val="0066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35"/>
          <p:cNvSpPr txBox="1"/>
          <p:nvPr/>
        </p:nvSpPr>
        <p:spPr>
          <a:xfrm>
            <a:off x="801078" y="493599"/>
            <a:ext cx="12578700" cy="808200"/>
          </a:xfrm>
          <a:prstGeom prst="rect">
            <a:avLst/>
          </a:prstGeom>
          <a:noFill/>
          <a:ln>
            <a:noFill/>
          </a:ln>
        </p:spPr>
        <p:txBody>
          <a:bodyPr anchorCtr="0" anchor="t" bIns="0" lIns="0" spcFirstLastPara="1" rIns="0" wrap="square" tIns="0">
            <a:spAutoFit/>
          </a:bodyPr>
          <a:lstStyle/>
          <a:p>
            <a:pPr indent="0" lvl="0" marL="0" marR="0" rtl="0" algn="l">
              <a:lnSpc>
                <a:spcPct val="125981"/>
              </a:lnSpc>
              <a:spcBef>
                <a:spcPts val="0"/>
              </a:spcBef>
              <a:spcAft>
                <a:spcPts val="0"/>
              </a:spcAft>
              <a:buNone/>
            </a:pPr>
            <a:r>
              <a:rPr b="1" lang="en-US" sz="5250">
                <a:solidFill>
                  <a:srgbClr val="FFFFFF"/>
                </a:solidFill>
                <a:latin typeface="Montserrat"/>
                <a:ea typeface="Montserrat"/>
                <a:cs typeface="Montserrat"/>
                <a:sym typeface="Montserrat"/>
              </a:rPr>
              <a:t>Stronger Starts Overview</a:t>
            </a:r>
            <a:endParaRPr/>
          </a:p>
        </p:txBody>
      </p:sp>
      <p:pic>
        <p:nvPicPr>
          <p:cNvPr descr="A close-up of a logo&#10;&#10;Description automatically generated with medium confidence" id="244" name="Google Shape;244;p35"/>
          <p:cNvPicPr preferRelativeResize="0"/>
          <p:nvPr/>
        </p:nvPicPr>
        <p:blipFill rotWithShape="1">
          <a:blip r:embed="rId3">
            <a:alphaModFix/>
          </a:blip>
          <a:srcRect b="0" l="0" r="0" t="0"/>
          <a:stretch/>
        </p:blipFill>
        <p:spPr>
          <a:xfrm>
            <a:off x="14566392" y="8953500"/>
            <a:ext cx="3264409" cy="914400"/>
          </a:xfrm>
          <a:prstGeom prst="rect">
            <a:avLst/>
          </a:prstGeom>
          <a:noFill/>
          <a:ln>
            <a:noFill/>
          </a:ln>
        </p:spPr>
      </p:pic>
      <p:sp>
        <p:nvSpPr>
          <p:cNvPr id="245" name="Google Shape;245;p35"/>
          <p:cNvSpPr txBox="1"/>
          <p:nvPr/>
        </p:nvSpPr>
        <p:spPr>
          <a:xfrm>
            <a:off x="7682947" y="7846537"/>
            <a:ext cx="2349300" cy="9852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Clr>
                <a:schemeClr val="dk1"/>
              </a:buClr>
              <a:buSzPts val="1100"/>
              <a:buFont typeface="Arial"/>
              <a:buNone/>
            </a:pPr>
            <a:r>
              <a:rPr b="1" lang="en-US" sz="2500">
                <a:solidFill>
                  <a:schemeClr val="lt1"/>
                </a:solidFill>
                <a:latin typeface="Montserrat"/>
                <a:ea typeface="Montserrat"/>
                <a:cs typeface="Montserrat"/>
                <a:sym typeface="Montserrat"/>
              </a:rPr>
              <a:t>91%</a:t>
            </a:r>
            <a:r>
              <a:rPr lang="en-US" sz="2100">
                <a:solidFill>
                  <a:schemeClr val="lt1"/>
                </a:solidFill>
                <a:latin typeface="Montserrat"/>
                <a:ea typeface="Montserrat"/>
                <a:cs typeface="Montserrat"/>
                <a:sym typeface="Montserrat"/>
              </a:rPr>
              <a:t> </a:t>
            </a:r>
            <a:endParaRPr sz="2100">
              <a:solidFill>
                <a:schemeClr val="lt1"/>
              </a:solidFill>
              <a:latin typeface="Montserrat"/>
              <a:ea typeface="Montserrat"/>
              <a:cs typeface="Montserrat"/>
              <a:sym typeface="Montserrat"/>
            </a:endParaRPr>
          </a:p>
          <a:p>
            <a:pPr indent="0" lvl="0" marL="0" rtl="0" algn="ctr">
              <a:lnSpc>
                <a:spcPct val="80000"/>
              </a:lnSpc>
              <a:spcBef>
                <a:spcPts val="0"/>
              </a:spcBef>
              <a:spcAft>
                <a:spcPts val="0"/>
              </a:spcAft>
              <a:buClr>
                <a:schemeClr val="dk1"/>
              </a:buClr>
              <a:buSzPts val="1100"/>
              <a:buFont typeface="Arial"/>
              <a:buNone/>
            </a:pPr>
            <a:r>
              <a:rPr lang="en-US" sz="2000">
                <a:solidFill>
                  <a:schemeClr val="lt1"/>
                </a:solidFill>
                <a:latin typeface="Montserrat"/>
                <a:ea typeface="Montserrat"/>
                <a:cs typeface="Montserrat"/>
                <a:sym typeface="Montserrat"/>
              </a:rPr>
              <a:t>Learner Satisfaction</a:t>
            </a:r>
            <a:endParaRPr b="1" sz="3100">
              <a:solidFill>
                <a:srgbClr val="FFFFFF"/>
              </a:solidFill>
              <a:latin typeface="Montserrat"/>
              <a:ea typeface="Montserrat"/>
              <a:cs typeface="Montserrat"/>
              <a:sym typeface="Montserrat"/>
            </a:endParaRPr>
          </a:p>
        </p:txBody>
      </p:sp>
      <p:pic>
        <p:nvPicPr>
          <p:cNvPr id="246" name="Google Shape;246;p35"/>
          <p:cNvPicPr preferRelativeResize="0"/>
          <p:nvPr/>
        </p:nvPicPr>
        <p:blipFill>
          <a:blip r:embed="rId4">
            <a:alphaModFix/>
          </a:blip>
          <a:stretch>
            <a:fillRect/>
          </a:stretch>
        </p:blipFill>
        <p:spPr>
          <a:xfrm>
            <a:off x="1638600" y="2452625"/>
            <a:ext cx="14426404" cy="621996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36"/>
          <p:cNvSpPr/>
          <p:nvPr/>
        </p:nvSpPr>
        <p:spPr>
          <a:xfrm>
            <a:off x="0" y="0"/>
            <a:ext cx="18288000" cy="1714500"/>
          </a:xfrm>
          <a:prstGeom prst="rect">
            <a:avLst/>
          </a:prstGeom>
          <a:solidFill>
            <a:srgbClr val="0066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36"/>
          <p:cNvSpPr txBox="1"/>
          <p:nvPr/>
        </p:nvSpPr>
        <p:spPr>
          <a:xfrm>
            <a:off x="801074" y="493600"/>
            <a:ext cx="15062400" cy="808200"/>
          </a:xfrm>
          <a:prstGeom prst="rect">
            <a:avLst/>
          </a:prstGeom>
          <a:noFill/>
          <a:ln>
            <a:noFill/>
          </a:ln>
        </p:spPr>
        <p:txBody>
          <a:bodyPr anchorCtr="0" anchor="t" bIns="0" lIns="0" spcFirstLastPara="1" rIns="0" wrap="square" tIns="0">
            <a:spAutoFit/>
          </a:bodyPr>
          <a:lstStyle/>
          <a:p>
            <a:pPr indent="0" lvl="0" marL="0" marR="0" rtl="0" algn="l">
              <a:lnSpc>
                <a:spcPct val="125981"/>
              </a:lnSpc>
              <a:spcBef>
                <a:spcPts val="0"/>
              </a:spcBef>
              <a:spcAft>
                <a:spcPts val="0"/>
              </a:spcAft>
              <a:buNone/>
            </a:pPr>
            <a:r>
              <a:rPr b="1" lang="en-US" sz="5250">
                <a:solidFill>
                  <a:srgbClr val="FFFFFF"/>
                </a:solidFill>
                <a:latin typeface="Montserrat"/>
                <a:ea typeface="Montserrat"/>
                <a:cs typeface="Montserrat"/>
                <a:sym typeface="Montserrat"/>
              </a:rPr>
              <a:t>Why Stronger Starts powered by Cell-Ed</a:t>
            </a:r>
            <a:endParaRPr/>
          </a:p>
        </p:txBody>
      </p:sp>
      <p:pic>
        <p:nvPicPr>
          <p:cNvPr descr="A close-up of a logo&#10;&#10;Description automatically generated with medium confidence" id="253" name="Google Shape;253;p36"/>
          <p:cNvPicPr preferRelativeResize="0"/>
          <p:nvPr/>
        </p:nvPicPr>
        <p:blipFill rotWithShape="1">
          <a:blip r:embed="rId3">
            <a:alphaModFix/>
          </a:blip>
          <a:srcRect b="0" l="0" r="0" t="0"/>
          <a:stretch/>
        </p:blipFill>
        <p:spPr>
          <a:xfrm>
            <a:off x="14566392" y="8953500"/>
            <a:ext cx="3264409" cy="914400"/>
          </a:xfrm>
          <a:prstGeom prst="rect">
            <a:avLst/>
          </a:prstGeom>
          <a:noFill/>
          <a:ln>
            <a:noFill/>
          </a:ln>
        </p:spPr>
      </p:pic>
      <p:sp>
        <p:nvSpPr>
          <p:cNvPr id="254" name="Google Shape;254;p36"/>
          <p:cNvSpPr txBox="1"/>
          <p:nvPr/>
        </p:nvSpPr>
        <p:spPr>
          <a:xfrm>
            <a:off x="7682947" y="7846537"/>
            <a:ext cx="2349300" cy="9852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Clr>
                <a:schemeClr val="dk1"/>
              </a:buClr>
              <a:buSzPts val="1100"/>
              <a:buFont typeface="Arial"/>
              <a:buNone/>
            </a:pPr>
            <a:r>
              <a:rPr b="1" lang="en-US" sz="2500">
                <a:solidFill>
                  <a:schemeClr val="lt1"/>
                </a:solidFill>
                <a:latin typeface="Montserrat"/>
                <a:ea typeface="Montserrat"/>
                <a:cs typeface="Montserrat"/>
                <a:sym typeface="Montserrat"/>
              </a:rPr>
              <a:t>91%</a:t>
            </a:r>
            <a:r>
              <a:rPr lang="en-US" sz="2100">
                <a:solidFill>
                  <a:schemeClr val="lt1"/>
                </a:solidFill>
                <a:latin typeface="Montserrat"/>
                <a:ea typeface="Montserrat"/>
                <a:cs typeface="Montserrat"/>
                <a:sym typeface="Montserrat"/>
              </a:rPr>
              <a:t> </a:t>
            </a:r>
            <a:endParaRPr sz="2100">
              <a:solidFill>
                <a:schemeClr val="lt1"/>
              </a:solidFill>
              <a:latin typeface="Montserrat"/>
              <a:ea typeface="Montserrat"/>
              <a:cs typeface="Montserrat"/>
              <a:sym typeface="Montserrat"/>
            </a:endParaRPr>
          </a:p>
          <a:p>
            <a:pPr indent="0" lvl="0" marL="0" rtl="0" algn="ctr">
              <a:lnSpc>
                <a:spcPct val="80000"/>
              </a:lnSpc>
              <a:spcBef>
                <a:spcPts val="0"/>
              </a:spcBef>
              <a:spcAft>
                <a:spcPts val="0"/>
              </a:spcAft>
              <a:buClr>
                <a:schemeClr val="dk1"/>
              </a:buClr>
              <a:buSzPts val="1100"/>
              <a:buFont typeface="Arial"/>
              <a:buNone/>
            </a:pPr>
            <a:r>
              <a:rPr lang="en-US" sz="2000">
                <a:solidFill>
                  <a:schemeClr val="lt1"/>
                </a:solidFill>
                <a:latin typeface="Montserrat"/>
                <a:ea typeface="Montserrat"/>
                <a:cs typeface="Montserrat"/>
                <a:sym typeface="Montserrat"/>
              </a:rPr>
              <a:t>Learner Satisfaction</a:t>
            </a:r>
            <a:endParaRPr b="1" sz="3100">
              <a:solidFill>
                <a:srgbClr val="FFFFFF"/>
              </a:solidFill>
              <a:latin typeface="Montserrat"/>
              <a:ea typeface="Montserrat"/>
              <a:cs typeface="Montserrat"/>
              <a:sym typeface="Montserrat"/>
            </a:endParaRPr>
          </a:p>
        </p:txBody>
      </p:sp>
      <p:sp>
        <p:nvSpPr>
          <p:cNvPr id="255" name="Google Shape;255;p36"/>
          <p:cNvSpPr txBox="1"/>
          <p:nvPr/>
        </p:nvSpPr>
        <p:spPr>
          <a:xfrm>
            <a:off x="1164500" y="2397575"/>
            <a:ext cx="3926100" cy="4995600"/>
          </a:xfrm>
          <a:prstGeom prst="rect">
            <a:avLst/>
          </a:prstGeom>
          <a:noFill/>
          <a:ln>
            <a:noFill/>
          </a:ln>
        </p:spPr>
        <p:txBody>
          <a:bodyPr anchorCtr="0" anchor="t" bIns="91425" lIns="91425" spcFirstLastPara="1" rIns="91425" wrap="square" tIns="91425">
            <a:spAutoFit/>
          </a:bodyPr>
          <a:lstStyle/>
          <a:p>
            <a:pPr indent="0" lvl="0" marL="0" rtl="0" algn="l">
              <a:spcBef>
                <a:spcPts val="706"/>
              </a:spcBef>
              <a:spcAft>
                <a:spcPts val="0"/>
              </a:spcAft>
              <a:buClr>
                <a:srgbClr val="000000"/>
              </a:buClr>
              <a:buSzPts val="1100"/>
              <a:buFont typeface="Arial"/>
              <a:buNone/>
            </a:pPr>
            <a:r>
              <a:t/>
            </a:r>
            <a:endParaRPr sz="2600">
              <a:solidFill>
                <a:srgbClr val="003660"/>
              </a:solidFill>
              <a:latin typeface="Montserrat Medium"/>
              <a:ea typeface="Montserrat Medium"/>
              <a:cs typeface="Montserrat Medium"/>
              <a:sym typeface="Montserrat Medium"/>
            </a:endParaRPr>
          </a:p>
          <a:p>
            <a:pPr indent="0" lvl="0" marL="0" marR="401194" rtl="0" algn="l">
              <a:lnSpc>
                <a:spcPct val="200000"/>
              </a:lnSpc>
              <a:spcBef>
                <a:spcPts val="33"/>
              </a:spcBef>
              <a:spcAft>
                <a:spcPts val="0"/>
              </a:spcAft>
              <a:buClr>
                <a:srgbClr val="000000"/>
              </a:buClr>
              <a:buSzPts val="1100"/>
              <a:buFont typeface="Arial"/>
              <a:buNone/>
            </a:pPr>
            <a:r>
              <a:rPr b="1" lang="en-US" sz="2600">
                <a:solidFill>
                  <a:srgbClr val="0066B4"/>
                </a:solidFill>
                <a:latin typeface="Montserrat"/>
                <a:ea typeface="Montserrat"/>
                <a:cs typeface="Montserrat"/>
                <a:sym typeface="Montserrat"/>
              </a:rPr>
              <a:t>Overcome Barriers</a:t>
            </a:r>
            <a:endParaRPr b="1" sz="2600">
              <a:solidFill>
                <a:schemeClr val="dk1"/>
              </a:solidFill>
              <a:latin typeface="Montserrat"/>
              <a:ea typeface="Montserrat"/>
              <a:cs typeface="Montserrat"/>
              <a:sym typeface="Montserrat"/>
            </a:endParaRPr>
          </a:p>
          <a:p>
            <a:pPr indent="0" lvl="0" marL="0" marR="401194" rtl="0" algn="l">
              <a:lnSpc>
                <a:spcPct val="100000"/>
              </a:lnSpc>
              <a:spcBef>
                <a:spcPts val="0"/>
              </a:spcBef>
              <a:spcAft>
                <a:spcPts val="0"/>
              </a:spcAft>
              <a:buClr>
                <a:srgbClr val="000000"/>
              </a:buClr>
              <a:buSzPts val="1100"/>
              <a:buFont typeface="Arial"/>
              <a:buNone/>
            </a:pPr>
            <a:r>
              <a:rPr lang="en-US" sz="2600">
                <a:solidFill>
                  <a:schemeClr val="dk1"/>
                </a:solidFill>
                <a:latin typeface="Montserrat"/>
                <a:ea typeface="Montserrat"/>
                <a:cs typeface="Montserrat"/>
                <a:sym typeface="Montserrat"/>
              </a:rPr>
              <a:t>money</a:t>
            </a:r>
            <a:br>
              <a:rPr lang="en-US" sz="2600">
                <a:solidFill>
                  <a:schemeClr val="dk1"/>
                </a:solidFill>
                <a:latin typeface="Montserrat"/>
                <a:ea typeface="Montserrat"/>
                <a:cs typeface="Montserrat"/>
                <a:sym typeface="Montserrat"/>
              </a:rPr>
            </a:br>
            <a:r>
              <a:rPr lang="en-US" sz="2600">
                <a:solidFill>
                  <a:schemeClr val="dk1"/>
                </a:solidFill>
                <a:latin typeface="Montserrat"/>
                <a:ea typeface="Montserrat"/>
                <a:cs typeface="Montserrat"/>
                <a:sym typeface="Montserrat"/>
              </a:rPr>
              <a:t>time</a:t>
            </a:r>
            <a:br>
              <a:rPr lang="en-US" sz="2600">
                <a:solidFill>
                  <a:schemeClr val="dk1"/>
                </a:solidFill>
                <a:latin typeface="Montserrat"/>
                <a:ea typeface="Montserrat"/>
                <a:cs typeface="Montserrat"/>
                <a:sym typeface="Montserrat"/>
              </a:rPr>
            </a:br>
            <a:r>
              <a:rPr lang="en-US" sz="2600">
                <a:solidFill>
                  <a:schemeClr val="dk1"/>
                </a:solidFill>
                <a:latin typeface="Montserrat"/>
                <a:ea typeface="Montserrat"/>
                <a:cs typeface="Montserrat"/>
                <a:sym typeface="Montserrat"/>
              </a:rPr>
              <a:t>childcare</a:t>
            </a:r>
            <a:br>
              <a:rPr lang="en-US" sz="2600">
                <a:solidFill>
                  <a:schemeClr val="dk1"/>
                </a:solidFill>
                <a:latin typeface="Montserrat"/>
                <a:ea typeface="Montserrat"/>
                <a:cs typeface="Montserrat"/>
                <a:sym typeface="Montserrat"/>
              </a:rPr>
            </a:br>
            <a:r>
              <a:rPr lang="en-US" sz="2600">
                <a:solidFill>
                  <a:schemeClr val="dk1"/>
                </a:solidFill>
                <a:latin typeface="Montserrat"/>
                <a:ea typeface="Montserrat"/>
                <a:cs typeface="Montserrat"/>
                <a:sym typeface="Montserrat"/>
              </a:rPr>
              <a:t>transportation</a:t>
            </a:r>
            <a:br>
              <a:rPr lang="en-US" sz="2600">
                <a:solidFill>
                  <a:schemeClr val="dk1"/>
                </a:solidFill>
                <a:latin typeface="Montserrat"/>
                <a:ea typeface="Montserrat"/>
                <a:cs typeface="Montserrat"/>
                <a:sym typeface="Montserrat"/>
              </a:rPr>
            </a:br>
            <a:r>
              <a:rPr lang="en-US" sz="2600">
                <a:solidFill>
                  <a:schemeClr val="dk1"/>
                </a:solidFill>
                <a:latin typeface="Montserrat"/>
                <a:ea typeface="Montserrat"/>
                <a:cs typeface="Montserrat"/>
                <a:sym typeface="Montserrat"/>
              </a:rPr>
              <a:t>digital access</a:t>
            </a:r>
            <a:endParaRPr sz="2600">
              <a:solidFill>
                <a:schemeClr val="dk1"/>
              </a:solidFill>
              <a:latin typeface="Montserrat"/>
              <a:ea typeface="Montserrat"/>
              <a:cs typeface="Montserrat"/>
              <a:sym typeface="Montserrat"/>
            </a:endParaRPr>
          </a:p>
          <a:p>
            <a:pPr indent="0" lvl="0" marL="0" marR="401194" rtl="0" algn="l">
              <a:lnSpc>
                <a:spcPct val="100000"/>
              </a:lnSpc>
              <a:spcBef>
                <a:spcPts val="0"/>
              </a:spcBef>
              <a:spcAft>
                <a:spcPts val="0"/>
              </a:spcAft>
              <a:buClr>
                <a:srgbClr val="000000"/>
              </a:buClr>
              <a:buSzPts val="1100"/>
              <a:buFont typeface="Arial"/>
              <a:buNone/>
            </a:pPr>
            <a:r>
              <a:rPr lang="en-US" sz="2600">
                <a:solidFill>
                  <a:schemeClr val="dk1"/>
                </a:solidFill>
                <a:latin typeface="Montserrat"/>
                <a:ea typeface="Montserrat"/>
                <a:cs typeface="Montserrat"/>
                <a:sym typeface="Montserrat"/>
              </a:rPr>
              <a:t>digital skills</a:t>
            </a:r>
            <a:endParaRPr sz="2600">
              <a:solidFill>
                <a:schemeClr val="dk1"/>
              </a:solidFill>
              <a:latin typeface="Montserrat"/>
              <a:ea typeface="Montserrat"/>
              <a:cs typeface="Montserrat"/>
              <a:sym typeface="Montserrat"/>
            </a:endParaRPr>
          </a:p>
          <a:p>
            <a:pPr indent="0" lvl="0" marL="0" marR="401194" rtl="0" algn="l">
              <a:lnSpc>
                <a:spcPct val="100000"/>
              </a:lnSpc>
              <a:spcBef>
                <a:spcPts val="0"/>
              </a:spcBef>
              <a:spcAft>
                <a:spcPts val="0"/>
              </a:spcAft>
              <a:buClr>
                <a:srgbClr val="000000"/>
              </a:buClr>
              <a:buSzPts val="1100"/>
              <a:buFont typeface="Arial"/>
              <a:buNone/>
            </a:pPr>
            <a:r>
              <a:rPr lang="en-US" sz="2600">
                <a:solidFill>
                  <a:schemeClr val="dk1"/>
                </a:solidFill>
                <a:latin typeface="Montserrat"/>
                <a:ea typeface="Montserrat"/>
                <a:cs typeface="Montserrat"/>
                <a:sym typeface="Montserrat"/>
              </a:rPr>
              <a:t>language &amp; literacy</a:t>
            </a:r>
            <a:endParaRPr sz="2600">
              <a:solidFill>
                <a:schemeClr val="dk1"/>
              </a:solidFill>
              <a:latin typeface="Montserrat"/>
              <a:ea typeface="Montserrat"/>
              <a:cs typeface="Montserrat"/>
              <a:sym typeface="Montserrat"/>
            </a:endParaRPr>
          </a:p>
          <a:p>
            <a:pPr indent="0" lvl="0" marL="0" marR="401194" rtl="0" algn="l">
              <a:lnSpc>
                <a:spcPct val="100000"/>
              </a:lnSpc>
              <a:spcBef>
                <a:spcPts val="0"/>
              </a:spcBef>
              <a:spcAft>
                <a:spcPts val="0"/>
              </a:spcAft>
              <a:buClr>
                <a:srgbClr val="000000"/>
              </a:buClr>
              <a:buSzPts val="1100"/>
              <a:buFont typeface="Arial"/>
              <a:buNone/>
            </a:pPr>
            <a:r>
              <a:t/>
            </a:r>
            <a:endParaRPr sz="2600">
              <a:solidFill>
                <a:schemeClr val="dk1"/>
              </a:solidFill>
              <a:latin typeface="Montserrat"/>
              <a:ea typeface="Montserrat"/>
              <a:cs typeface="Montserrat"/>
              <a:sym typeface="Montserrat"/>
            </a:endParaRPr>
          </a:p>
          <a:p>
            <a:pPr indent="0" lvl="0" marL="0" marR="401194" rtl="0" algn="l">
              <a:lnSpc>
                <a:spcPct val="200000"/>
              </a:lnSpc>
              <a:spcBef>
                <a:spcPts val="33"/>
              </a:spcBef>
              <a:spcAft>
                <a:spcPts val="0"/>
              </a:spcAft>
              <a:buClr>
                <a:srgbClr val="000000"/>
              </a:buClr>
              <a:buSzPts val="1100"/>
              <a:buFont typeface="Arial"/>
              <a:buNone/>
            </a:pPr>
            <a:r>
              <a:t/>
            </a:r>
            <a:endParaRPr sz="2600">
              <a:solidFill>
                <a:schemeClr val="dk1"/>
              </a:solidFill>
              <a:latin typeface="Montserrat"/>
              <a:ea typeface="Montserrat"/>
              <a:cs typeface="Montserrat"/>
              <a:sym typeface="Montserrat"/>
            </a:endParaRPr>
          </a:p>
        </p:txBody>
      </p:sp>
      <p:pic>
        <p:nvPicPr>
          <p:cNvPr id="256" name="Google Shape;256;p36"/>
          <p:cNvPicPr preferRelativeResize="0"/>
          <p:nvPr/>
        </p:nvPicPr>
        <p:blipFill>
          <a:blip r:embed="rId4">
            <a:alphaModFix/>
          </a:blip>
          <a:stretch>
            <a:fillRect/>
          </a:stretch>
        </p:blipFill>
        <p:spPr>
          <a:xfrm>
            <a:off x="512300" y="8480403"/>
            <a:ext cx="5226650" cy="1156100"/>
          </a:xfrm>
          <a:prstGeom prst="rect">
            <a:avLst/>
          </a:prstGeom>
          <a:noFill/>
          <a:ln>
            <a:noFill/>
          </a:ln>
        </p:spPr>
      </p:pic>
      <p:sp>
        <p:nvSpPr>
          <p:cNvPr id="257" name="Google Shape;257;p36"/>
          <p:cNvSpPr txBox="1"/>
          <p:nvPr/>
        </p:nvSpPr>
        <p:spPr>
          <a:xfrm>
            <a:off x="6372138" y="2397575"/>
            <a:ext cx="3926100" cy="4595400"/>
          </a:xfrm>
          <a:prstGeom prst="rect">
            <a:avLst/>
          </a:prstGeom>
          <a:noFill/>
          <a:ln>
            <a:noFill/>
          </a:ln>
        </p:spPr>
        <p:txBody>
          <a:bodyPr anchorCtr="0" anchor="t" bIns="91425" lIns="91425" spcFirstLastPara="1" rIns="91425" wrap="square" tIns="91425">
            <a:spAutoFit/>
          </a:bodyPr>
          <a:lstStyle/>
          <a:p>
            <a:pPr indent="0" lvl="0" marL="0" rtl="0" algn="l">
              <a:spcBef>
                <a:spcPts val="706"/>
              </a:spcBef>
              <a:spcAft>
                <a:spcPts val="0"/>
              </a:spcAft>
              <a:buClr>
                <a:srgbClr val="000000"/>
              </a:buClr>
              <a:buSzPts val="1100"/>
              <a:buFont typeface="Arial"/>
              <a:buNone/>
            </a:pPr>
            <a:r>
              <a:t/>
            </a:r>
            <a:endParaRPr sz="2600">
              <a:solidFill>
                <a:srgbClr val="003660"/>
              </a:solidFill>
              <a:latin typeface="Montserrat Medium"/>
              <a:ea typeface="Montserrat Medium"/>
              <a:cs typeface="Montserrat Medium"/>
              <a:sym typeface="Montserrat Medium"/>
            </a:endParaRPr>
          </a:p>
          <a:p>
            <a:pPr indent="0" lvl="0" marL="0" marR="401194" rtl="0" algn="l">
              <a:lnSpc>
                <a:spcPct val="200000"/>
              </a:lnSpc>
              <a:spcBef>
                <a:spcPts val="33"/>
              </a:spcBef>
              <a:spcAft>
                <a:spcPts val="0"/>
              </a:spcAft>
              <a:buClr>
                <a:srgbClr val="000000"/>
              </a:buClr>
              <a:buSzPts val="1100"/>
              <a:buFont typeface="Arial"/>
              <a:buNone/>
            </a:pPr>
            <a:r>
              <a:rPr b="1" lang="en-US" sz="2600">
                <a:solidFill>
                  <a:srgbClr val="0066B4"/>
                </a:solidFill>
                <a:latin typeface="Montserrat"/>
                <a:ea typeface="Montserrat"/>
                <a:cs typeface="Montserrat"/>
                <a:sym typeface="Montserrat"/>
              </a:rPr>
              <a:t>Actionable Tips</a:t>
            </a:r>
            <a:endParaRPr b="1" sz="2600">
              <a:solidFill>
                <a:schemeClr val="dk1"/>
              </a:solidFill>
              <a:latin typeface="Montserrat"/>
              <a:ea typeface="Montserrat"/>
              <a:cs typeface="Montserrat"/>
              <a:sym typeface="Montserrat"/>
            </a:endParaRPr>
          </a:p>
          <a:p>
            <a:pPr indent="0" lvl="0" marL="0" marR="401194" rtl="0" algn="l">
              <a:lnSpc>
                <a:spcPct val="100000"/>
              </a:lnSpc>
              <a:spcBef>
                <a:spcPts val="0"/>
              </a:spcBef>
              <a:spcAft>
                <a:spcPts val="0"/>
              </a:spcAft>
              <a:buClr>
                <a:srgbClr val="000000"/>
              </a:buClr>
              <a:buSzPts val="1100"/>
              <a:buFont typeface="Arial"/>
              <a:buNone/>
            </a:pPr>
            <a:r>
              <a:rPr lang="en-US" sz="2600">
                <a:solidFill>
                  <a:schemeClr val="dk1"/>
                </a:solidFill>
                <a:latin typeface="Montserrat"/>
                <a:ea typeface="Montserrat"/>
                <a:cs typeface="Montserrat"/>
                <a:sym typeface="Montserrat"/>
              </a:rPr>
              <a:t>relevant</a:t>
            </a:r>
            <a:br>
              <a:rPr lang="en-US" sz="2600">
                <a:solidFill>
                  <a:schemeClr val="dk1"/>
                </a:solidFill>
                <a:latin typeface="Montserrat"/>
                <a:ea typeface="Montserrat"/>
                <a:cs typeface="Montserrat"/>
                <a:sym typeface="Montserrat"/>
              </a:rPr>
            </a:br>
            <a:r>
              <a:rPr lang="en-US" sz="2600">
                <a:solidFill>
                  <a:schemeClr val="dk1"/>
                </a:solidFill>
                <a:latin typeface="Montserrat"/>
                <a:ea typeface="Montserrat"/>
                <a:cs typeface="Montserrat"/>
                <a:sym typeface="Montserrat"/>
              </a:rPr>
              <a:t>practical</a:t>
            </a:r>
            <a:endParaRPr sz="2600">
              <a:solidFill>
                <a:schemeClr val="dk1"/>
              </a:solidFill>
              <a:latin typeface="Montserrat"/>
              <a:ea typeface="Montserrat"/>
              <a:cs typeface="Montserrat"/>
              <a:sym typeface="Montserrat"/>
            </a:endParaRPr>
          </a:p>
          <a:p>
            <a:pPr indent="0" lvl="0" marL="0" marR="401194" rtl="0" algn="l">
              <a:lnSpc>
                <a:spcPct val="100000"/>
              </a:lnSpc>
              <a:spcBef>
                <a:spcPts val="0"/>
              </a:spcBef>
              <a:spcAft>
                <a:spcPts val="0"/>
              </a:spcAft>
              <a:buClr>
                <a:srgbClr val="000000"/>
              </a:buClr>
              <a:buSzPts val="1100"/>
              <a:buFont typeface="Arial"/>
              <a:buNone/>
            </a:pPr>
            <a:r>
              <a:rPr lang="en-US" sz="2600">
                <a:solidFill>
                  <a:schemeClr val="dk1"/>
                </a:solidFill>
                <a:latin typeface="Montserrat"/>
                <a:ea typeface="Montserrat"/>
                <a:cs typeface="Montserrat"/>
                <a:sym typeface="Montserrat"/>
              </a:rPr>
              <a:t>immediate</a:t>
            </a:r>
            <a:br>
              <a:rPr lang="en-US" sz="2600">
                <a:solidFill>
                  <a:schemeClr val="dk1"/>
                </a:solidFill>
                <a:latin typeface="Montserrat"/>
                <a:ea typeface="Montserrat"/>
                <a:cs typeface="Montserrat"/>
                <a:sym typeface="Montserrat"/>
              </a:rPr>
            </a:br>
            <a:r>
              <a:rPr lang="en-US" sz="2600">
                <a:solidFill>
                  <a:schemeClr val="dk1"/>
                </a:solidFill>
                <a:latin typeface="Montserrat"/>
                <a:ea typeface="Montserrat"/>
                <a:cs typeface="Montserrat"/>
                <a:sym typeface="Montserrat"/>
              </a:rPr>
              <a:t>research based</a:t>
            </a:r>
            <a:br>
              <a:rPr lang="en-US" sz="2600">
                <a:solidFill>
                  <a:schemeClr val="dk1"/>
                </a:solidFill>
                <a:latin typeface="Montserrat"/>
                <a:ea typeface="Montserrat"/>
                <a:cs typeface="Montserrat"/>
                <a:sym typeface="Montserrat"/>
              </a:rPr>
            </a:br>
            <a:r>
              <a:rPr lang="en-US" sz="2600">
                <a:solidFill>
                  <a:schemeClr val="dk1"/>
                </a:solidFill>
                <a:latin typeface="Montserrat"/>
                <a:ea typeface="Montserrat"/>
                <a:cs typeface="Montserrat"/>
                <a:sym typeface="Montserrat"/>
              </a:rPr>
              <a:t>push content</a:t>
            </a:r>
            <a:endParaRPr sz="2600">
              <a:solidFill>
                <a:schemeClr val="dk1"/>
              </a:solidFill>
              <a:latin typeface="Montserrat"/>
              <a:ea typeface="Montserrat"/>
              <a:cs typeface="Montserrat"/>
              <a:sym typeface="Montserrat"/>
            </a:endParaRPr>
          </a:p>
          <a:p>
            <a:pPr indent="0" lvl="0" marL="0" marR="401194" rtl="0" algn="l">
              <a:lnSpc>
                <a:spcPct val="100000"/>
              </a:lnSpc>
              <a:spcBef>
                <a:spcPts val="0"/>
              </a:spcBef>
              <a:spcAft>
                <a:spcPts val="0"/>
              </a:spcAft>
              <a:buClr>
                <a:srgbClr val="000000"/>
              </a:buClr>
              <a:buSzPts val="1100"/>
              <a:buFont typeface="Arial"/>
              <a:buNone/>
            </a:pPr>
            <a:r>
              <a:rPr lang="en-US" sz="2600">
                <a:solidFill>
                  <a:schemeClr val="dk1"/>
                </a:solidFill>
                <a:latin typeface="Montserrat"/>
                <a:ea typeface="Montserrat"/>
                <a:cs typeface="Montserrat"/>
                <a:sym typeface="Montserrat"/>
              </a:rPr>
              <a:t>positive frame</a:t>
            </a:r>
            <a:endParaRPr sz="2600">
              <a:solidFill>
                <a:schemeClr val="dk1"/>
              </a:solidFill>
              <a:latin typeface="Montserrat"/>
              <a:ea typeface="Montserrat"/>
              <a:cs typeface="Montserrat"/>
              <a:sym typeface="Montserrat"/>
            </a:endParaRPr>
          </a:p>
          <a:p>
            <a:pPr indent="0" lvl="0" marL="0" marR="401194" rtl="0" algn="l">
              <a:lnSpc>
                <a:spcPct val="100000"/>
              </a:lnSpc>
              <a:spcBef>
                <a:spcPts val="0"/>
              </a:spcBef>
              <a:spcAft>
                <a:spcPts val="0"/>
              </a:spcAft>
              <a:buClr>
                <a:srgbClr val="000000"/>
              </a:buClr>
              <a:buSzPts val="1100"/>
              <a:buFont typeface="Arial"/>
              <a:buNone/>
            </a:pPr>
            <a:r>
              <a:t/>
            </a:r>
            <a:endParaRPr sz="2600">
              <a:solidFill>
                <a:schemeClr val="dk1"/>
              </a:solidFill>
              <a:latin typeface="Montserrat"/>
              <a:ea typeface="Montserrat"/>
              <a:cs typeface="Montserrat"/>
              <a:sym typeface="Montserrat"/>
            </a:endParaRPr>
          </a:p>
          <a:p>
            <a:pPr indent="0" lvl="0" marL="0" marR="401194" rtl="0" algn="l">
              <a:lnSpc>
                <a:spcPct val="200000"/>
              </a:lnSpc>
              <a:spcBef>
                <a:spcPts val="33"/>
              </a:spcBef>
              <a:spcAft>
                <a:spcPts val="0"/>
              </a:spcAft>
              <a:buClr>
                <a:srgbClr val="000000"/>
              </a:buClr>
              <a:buSzPts val="1100"/>
              <a:buFont typeface="Arial"/>
              <a:buNone/>
            </a:pPr>
            <a:r>
              <a:t/>
            </a:r>
            <a:endParaRPr sz="2600">
              <a:solidFill>
                <a:schemeClr val="dk1"/>
              </a:solidFill>
              <a:latin typeface="Montserrat"/>
              <a:ea typeface="Montserrat"/>
              <a:cs typeface="Montserrat"/>
              <a:sym typeface="Montserrat"/>
            </a:endParaRPr>
          </a:p>
        </p:txBody>
      </p:sp>
      <p:sp>
        <p:nvSpPr>
          <p:cNvPr id="258" name="Google Shape;258;p36"/>
          <p:cNvSpPr txBox="1"/>
          <p:nvPr/>
        </p:nvSpPr>
        <p:spPr>
          <a:xfrm>
            <a:off x="11579775" y="2397575"/>
            <a:ext cx="5226600" cy="6196200"/>
          </a:xfrm>
          <a:prstGeom prst="rect">
            <a:avLst/>
          </a:prstGeom>
          <a:noFill/>
          <a:ln>
            <a:noFill/>
          </a:ln>
        </p:spPr>
        <p:txBody>
          <a:bodyPr anchorCtr="0" anchor="t" bIns="91425" lIns="91425" spcFirstLastPara="1" rIns="91425" wrap="square" tIns="91425">
            <a:spAutoFit/>
          </a:bodyPr>
          <a:lstStyle/>
          <a:p>
            <a:pPr indent="0" lvl="0" marL="0" rtl="0" algn="l">
              <a:spcBef>
                <a:spcPts val="706"/>
              </a:spcBef>
              <a:spcAft>
                <a:spcPts val="0"/>
              </a:spcAft>
              <a:buClr>
                <a:srgbClr val="000000"/>
              </a:buClr>
              <a:buSzPts val="1100"/>
              <a:buFont typeface="Arial"/>
              <a:buNone/>
            </a:pPr>
            <a:r>
              <a:t/>
            </a:r>
            <a:endParaRPr sz="2600">
              <a:solidFill>
                <a:srgbClr val="003660"/>
              </a:solidFill>
              <a:latin typeface="Montserrat Medium"/>
              <a:ea typeface="Montserrat Medium"/>
              <a:cs typeface="Montserrat Medium"/>
              <a:sym typeface="Montserrat Medium"/>
            </a:endParaRPr>
          </a:p>
          <a:p>
            <a:pPr indent="0" lvl="0" marL="0" marR="401194" rtl="0" algn="l">
              <a:lnSpc>
                <a:spcPct val="200000"/>
              </a:lnSpc>
              <a:spcBef>
                <a:spcPts val="33"/>
              </a:spcBef>
              <a:spcAft>
                <a:spcPts val="0"/>
              </a:spcAft>
              <a:buClr>
                <a:srgbClr val="000000"/>
              </a:buClr>
              <a:buSzPts val="1100"/>
              <a:buFont typeface="Arial"/>
              <a:buNone/>
            </a:pPr>
            <a:r>
              <a:rPr b="1" lang="en-US" sz="2600">
                <a:solidFill>
                  <a:srgbClr val="0066B4"/>
                </a:solidFill>
                <a:latin typeface="Montserrat"/>
                <a:ea typeface="Montserrat"/>
                <a:cs typeface="Montserrat"/>
                <a:sym typeface="Montserrat"/>
              </a:rPr>
              <a:t>For All Californians</a:t>
            </a:r>
            <a:endParaRPr b="1" sz="2600">
              <a:solidFill>
                <a:schemeClr val="dk1"/>
              </a:solidFill>
              <a:latin typeface="Montserrat"/>
              <a:ea typeface="Montserrat"/>
              <a:cs typeface="Montserrat"/>
              <a:sym typeface="Montserrat"/>
            </a:endParaRPr>
          </a:p>
          <a:p>
            <a:pPr indent="0" lvl="0" marL="0" marR="401194" rtl="0" algn="l">
              <a:lnSpc>
                <a:spcPct val="100000"/>
              </a:lnSpc>
              <a:spcBef>
                <a:spcPts val="0"/>
              </a:spcBef>
              <a:spcAft>
                <a:spcPts val="0"/>
              </a:spcAft>
              <a:buClr>
                <a:srgbClr val="000000"/>
              </a:buClr>
              <a:buSzPts val="1100"/>
              <a:buFont typeface="Arial"/>
              <a:buNone/>
            </a:pPr>
            <a:r>
              <a:rPr lang="en-US" sz="2600">
                <a:solidFill>
                  <a:schemeClr val="dk1"/>
                </a:solidFill>
                <a:latin typeface="Montserrat"/>
                <a:ea typeface="Montserrat"/>
                <a:cs typeface="Montserrat"/>
                <a:sym typeface="Montserrat"/>
              </a:rPr>
              <a:t>positive parent c</a:t>
            </a:r>
            <a:r>
              <a:rPr lang="en-US" sz="2600">
                <a:solidFill>
                  <a:schemeClr val="dk1"/>
                </a:solidFill>
                <a:latin typeface="Montserrat"/>
                <a:ea typeface="Montserrat"/>
                <a:cs typeface="Montserrat"/>
                <a:sym typeface="Montserrat"/>
              </a:rPr>
              <a:t>ultu</a:t>
            </a:r>
            <a:r>
              <a:rPr lang="en-US" sz="2600">
                <a:solidFill>
                  <a:schemeClr val="dk1"/>
                </a:solidFill>
                <a:latin typeface="Montserrat"/>
                <a:ea typeface="Montserrat"/>
                <a:cs typeface="Montserrat"/>
                <a:sym typeface="Montserrat"/>
              </a:rPr>
              <a:t>re </a:t>
            </a:r>
            <a:br>
              <a:rPr lang="en-US" sz="2600">
                <a:solidFill>
                  <a:schemeClr val="dk1"/>
                </a:solidFill>
                <a:latin typeface="Montserrat"/>
                <a:ea typeface="Montserrat"/>
                <a:cs typeface="Montserrat"/>
                <a:sym typeface="Montserrat"/>
              </a:rPr>
            </a:br>
            <a:r>
              <a:rPr lang="en-US" sz="2600">
                <a:solidFill>
                  <a:schemeClr val="dk1"/>
                </a:solidFill>
                <a:latin typeface="Montserrat"/>
                <a:ea typeface="Montserrat"/>
                <a:cs typeface="Montserrat"/>
                <a:sym typeface="Montserrat"/>
              </a:rPr>
              <a:t>often homogeneous</a:t>
            </a:r>
            <a:br>
              <a:rPr lang="en-US" sz="2600">
                <a:solidFill>
                  <a:schemeClr val="dk1"/>
                </a:solidFill>
                <a:latin typeface="Montserrat"/>
                <a:ea typeface="Montserrat"/>
                <a:cs typeface="Montserrat"/>
                <a:sym typeface="Montserrat"/>
              </a:rPr>
            </a:br>
            <a:endParaRPr sz="2600">
              <a:solidFill>
                <a:schemeClr val="dk1"/>
              </a:solidFill>
              <a:latin typeface="Montserrat"/>
              <a:ea typeface="Montserrat"/>
              <a:cs typeface="Montserrat"/>
              <a:sym typeface="Montserrat"/>
            </a:endParaRPr>
          </a:p>
          <a:p>
            <a:pPr indent="0" lvl="0" marL="0" marR="401194" rtl="0" algn="l">
              <a:lnSpc>
                <a:spcPct val="100000"/>
              </a:lnSpc>
              <a:spcBef>
                <a:spcPts val="0"/>
              </a:spcBef>
              <a:spcAft>
                <a:spcPts val="0"/>
              </a:spcAft>
              <a:buClr>
                <a:srgbClr val="000000"/>
              </a:buClr>
              <a:buSzPts val="1100"/>
              <a:buFont typeface="Arial"/>
              <a:buNone/>
            </a:pPr>
            <a:r>
              <a:rPr lang="en-US" sz="2600">
                <a:solidFill>
                  <a:schemeClr val="dk1"/>
                </a:solidFill>
                <a:latin typeface="Montserrat"/>
                <a:ea typeface="Montserrat"/>
                <a:cs typeface="Montserrat"/>
                <a:sym typeface="Montserrat"/>
              </a:rPr>
              <a:t>values all cultures</a:t>
            </a:r>
            <a:endParaRPr sz="2600">
              <a:solidFill>
                <a:schemeClr val="dk1"/>
              </a:solidFill>
              <a:latin typeface="Montserrat"/>
              <a:ea typeface="Montserrat"/>
              <a:cs typeface="Montserrat"/>
              <a:sym typeface="Montserrat"/>
            </a:endParaRPr>
          </a:p>
          <a:p>
            <a:pPr indent="0" lvl="0" marL="0" marR="401194" rtl="0" algn="l">
              <a:lnSpc>
                <a:spcPct val="100000"/>
              </a:lnSpc>
              <a:spcBef>
                <a:spcPts val="0"/>
              </a:spcBef>
              <a:spcAft>
                <a:spcPts val="0"/>
              </a:spcAft>
              <a:buClr>
                <a:srgbClr val="000000"/>
              </a:buClr>
              <a:buSzPts val="1100"/>
              <a:buFont typeface="Arial"/>
              <a:buNone/>
            </a:pPr>
            <a:r>
              <a:rPr lang="en-US" sz="2600">
                <a:solidFill>
                  <a:schemeClr val="dk1"/>
                </a:solidFill>
                <a:latin typeface="Montserrat"/>
                <a:ea typeface="Montserrat"/>
                <a:cs typeface="Montserrat"/>
                <a:sym typeface="Montserrat"/>
              </a:rPr>
              <a:t>honors all perspectives</a:t>
            </a:r>
            <a:endParaRPr sz="2600">
              <a:solidFill>
                <a:schemeClr val="dk1"/>
              </a:solidFill>
              <a:latin typeface="Montserrat"/>
              <a:ea typeface="Montserrat"/>
              <a:cs typeface="Montserrat"/>
              <a:sym typeface="Montserrat"/>
            </a:endParaRPr>
          </a:p>
          <a:p>
            <a:pPr indent="0" lvl="0" marL="0" marR="401194" rtl="0" algn="l">
              <a:lnSpc>
                <a:spcPct val="100000"/>
              </a:lnSpc>
              <a:spcBef>
                <a:spcPts val="0"/>
              </a:spcBef>
              <a:spcAft>
                <a:spcPts val="0"/>
              </a:spcAft>
              <a:buClr>
                <a:srgbClr val="000000"/>
              </a:buClr>
              <a:buSzPts val="1100"/>
              <a:buFont typeface="Arial"/>
              <a:buNone/>
            </a:pPr>
            <a:r>
              <a:t/>
            </a:r>
            <a:endParaRPr sz="2600">
              <a:solidFill>
                <a:schemeClr val="dk1"/>
              </a:solidFill>
              <a:latin typeface="Montserrat"/>
              <a:ea typeface="Montserrat"/>
              <a:cs typeface="Montserrat"/>
              <a:sym typeface="Montserrat"/>
            </a:endParaRPr>
          </a:p>
          <a:p>
            <a:pPr indent="0" lvl="0" marL="0" marR="401194" rtl="0" algn="l">
              <a:lnSpc>
                <a:spcPct val="100000"/>
              </a:lnSpc>
              <a:spcBef>
                <a:spcPts val="0"/>
              </a:spcBef>
              <a:spcAft>
                <a:spcPts val="0"/>
              </a:spcAft>
              <a:buClr>
                <a:srgbClr val="000000"/>
              </a:buClr>
              <a:buSzPts val="1100"/>
              <a:buFont typeface="Arial"/>
              <a:buNone/>
            </a:pPr>
            <a:r>
              <a:rPr lang="en-US" sz="2600">
                <a:solidFill>
                  <a:schemeClr val="dk1"/>
                </a:solidFill>
                <a:latin typeface="Montserrat"/>
                <a:ea typeface="Montserrat"/>
                <a:cs typeface="Montserrat"/>
                <a:sym typeface="Montserrat"/>
              </a:rPr>
              <a:t>designed for all regardless of income, race, role, family makeup</a:t>
            </a:r>
            <a:br>
              <a:rPr lang="en-US" sz="2600">
                <a:solidFill>
                  <a:schemeClr val="dk1"/>
                </a:solidFill>
                <a:latin typeface="Montserrat"/>
                <a:ea typeface="Montserrat"/>
                <a:cs typeface="Montserrat"/>
                <a:sym typeface="Montserrat"/>
              </a:rPr>
            </a:br>
            <a:endParaRPr sz="2600">
              <a:solidFill>
                <a:schemeClr val="dk1"/>
              </a:solidFill>
              <a:latin typeface="Montserrat"/>
              <a:ea typeface="Montserrat"/>
              <a:cs typeface="Montserrat"/>
              <a:sym typeface="Montserrat"/>
            </a:endParaRPr>
          </a:p>
          <a:p>
            <a:pPr indent="0" lvl="0" marL="0" marR="401194" rtl="0" algn="l">
              <a:lnSpc>
                <a:spcPct val="100000"/>
              </a:lnSpc>
              <a:spcBef>
                <a:spcPts val="0"/>
              </a:spcBef>
              <a:spcAft>
                <a:spcPts val="0"/>
              </a:spcAft>
              <a:buClr>
                <a:srgbClr val="000000"/>
              </a:buClr>
              <a:buSzPts val="1100"/>
              <a:buFont typeface="Arial"/>
              <a:buNone/>
            </a:pPr>
            <a:r>
              <a:t/>
            </a:r>
            <a:endParaRPr sz="2600">
              <a:solidFill>
                <a:schemeClr val="dk1"/>
              </a:solidFill>
              <a:latin typeface="Montserrat"/>
              <a:ea typeface="Montserrat"/>
              <a:cs typeface="Montserrat"/>
              <a:sym typeface="Montserrat"/>
            </a:endParaRPr>
          </a:p>
          <a:p>
            <a:pPr indent="0" lvl="0" marL="0" marR="401194" rtl="0" algn="l">
              <a:lnSpc>
                <a:spcPct val="200000"/>
              </a:lnSpc>
              <a:spcBef>
                <a:spcPts val="33"/>
              </a:spcBef>
              <a:spcAft>
                <a:spcPts val="0"/>
              </a:spcAft>
              <a:buClr>
                <a:srgbClr val="000000"/>
              </a:buClr>
              <a:buSzPts val="1100"/>
              <a:buFont typeface="Arial"/>
              <a:buNone/>
            </a:pPr>
            <a:r>
              <a:t/>
            </a:r>
            <a:endParaRPr sz="2600">
              <a:solidFill>
                <a:schemeClr val="dk1"/>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37"/>
          <p:cNvSpPr/>
          <p:nvPr/>
        </p:nvSpPr>
        <p:spPr>
          <a:xfrm>
            <a:off x="0" y="0"/>
            <a:ext cx="18288000" cy="1714500"/>
          </a:xfrm>
          <a:prstGeom prst="rect">
            <a:avLst/>
          </a:prstGeom>
          <a:solidFill>
            <a:srgbClr val="0066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37"/>
          <p:cNvSpPr txBox="1"/>
          <p:nvPr/>
        </p:nvSpPr>
        <p:spPr>
          <a:xfrm>
            <a:off x="801078" y="493599"/>
            <a:ext cx="12578700" cy="808200"/>
          </a:xfrm>
          <a:prstGeom prst="rect">
            <a:avLst/>
          </a:prstGeom>
          <a:noFill/>
          <a:ln>
            <a:noFill/>
          </a:ln>
        </p:spPr>
        <p:txBody>
          <a:bodyPr anchorCtr="0" anchor="t" bIns="0" lIns="0" spcFirstLastPara="1" rIns="0" wrap="square" tIns="0">
            <a:spAutoFit/>
          </a:bodyPr>
          <a:lstStyle/>
          <a:p>
            <a:pPr indent="0" lvl="0" marL="0" marR="0" rtl="0" algn="l">
              <a:lnSpc>
                <a:spcPct val="125981"/>
              </a:lnSpc>
              <a:spcBef>
                <a:spcPts val="0"/>
              </a:spcBef>
              <a:spcAft>
                <a:spcPts val="0"/>
              </a:spcAft>
              <a:buNone/>
            </a:pPr>
            <a:r>
              <a:rPr b="1" lang="en-US" sz="5250">
                <a:solidFill>
                  <a:srgbClr val="FFFFFF"/>
                </a:solidFill>
                <a:latin typeface="Montserrat"/>
                <a:ea typeface="Montserrat"/>
                <a:cs typeface="Montserrat"/>
                <a:sym typeface="Montserrat"/>
              </a:rPr>
              <a:t>Stronger Starts in Action</a:t>
            </a:r>
            <a:endParaRPr/>
          </a:p>
        </p:txBody>
      </p:sp>
      <p:pic>
        <p:nvPicPr>
          <p:cNvPr descr="A close-up of a logo&#10;&#10;Description automatically generated with medium confidence" id="265" name="Google Shape;265;p37"/>
          <p:cNvPicPr preferRelativeResize="0"/>
          <p:nvPr/>
        </p:nvPicPr>
        <p:blipFill rotWithShape="1">
          <a:blip r:embed="rId3">
            <a:alphaModFix/>
          </a:blip>
          <a:srcRect b="0" l="0" r="0" t="0"/>
          <a:stretch/>
        </p:blipFill>
        <p:spPr>
          <a:xfrm>
            <a:off x="14566392" y="8953500"/>
            <a:ext cx="3264409" cy="914400"/>
          </a:xfrm>
          <a:prstGeom prst="rect">
            <a:avLst/>
          </a:prstGeom>
          <a:noFill/>
          <a:ln>
            <a:noFill/>
          </a:ln>
        </p:spPr>
      </p:pic>
      <p:sp>
        <p:nvSpPr>
          <p:cNvPr id="266" name="Google Shape;266;p37"/>
          <p:cNvSpPr txBox="1"/>
          <p:nvPr/>
        </p:nvSpPr>
        <p:spPr>
          <a:xfrm>
            <a:off x="7682947" y="7846537"/>
            <a:ext cx="2349300" cy="9852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Clr>
                <a:schemeClr val="dk1"/>
              </a:buClr>
              <a:buSzPts val="1100"/>
              <a:buFont typeface="Arial"/>
              <a:buNone/>
            </a:pPr>
            <a:r>
              <a:rPr b="1" lang="en-US" sz="2500">
                <a:solidFill>
                  <a:schemeClr val="lt1"/>
                </a:solidFill>
                <a:latin typeface="Montserrat"/>
                <a:ea typeface="Montserrat"/>
                <a:cs typeface="Montserrat"/>
                <a:sym typeface="Montserrat"/>
              </a:rPr>
              <a:t>91%</a:t>
            </a:r>
            <a:r>
              <a:rPr lang="en-US" sz="2100">
                <a:solidFill>
                  <a:schemeClr val="lt1"/>
                </a:solidFill>
                <a:latin typeface="Montserrat"/>
                <a:ea typeface="Montserrat"/>
                <a:cs typeface="Montserrat"/>
                <a:sym typeface="Montserrat"/>
              </a:rPr>
              <a:t> </a:t>
            </a:r>
            <a:endParaRPr sz="2100">
              <a:solidFill>
                <a:schemeClr val="lt1"/>
              </a:solidFill>
              <a:latin typeface="Montserrat"/>
              <a:ea typeface="Montserrat"/>
              <a:cs typeface="Montserrat"/>
              <a:sym typeface="Montserrat"/>
            </a:endParaRPr>
          </a:p>
          <a:p>
            <a:pPr indent="0" lvl="0" marL="0" rtl="0" algn="ctr">
              <a:lnSpc>
                <a:spcPct val="80000"/>
              </a:lnSpc>
              <a:spcBef>
                <a:spcPts val="0"/>
              </a:spcBef>
              <a:spcAft>
                <a:spcPts val="0"/>
              </a:spcAft>
              <a:buClr>
                <a:schemeClr val="dk1"/>
              </a:buClr>
              <a:buSzPts val="1100"/>
              <a:buFont typeface="Arial"/>
              <a:buNone/>
            </a:pPr>
            <a:r>
              <a:rPr lang="en-US" sz="2000">
                <a:solidFill>
                  <a:schemeClr val="lt1"/>
                </a:solidFill>
                <a:latin typeface="Montserrat"/>
                <a:ea typeface="Montserrat"/>
                <a:cs typeface="Montserrat"/>
                <a:sym typeface="Montserrat"/>
              </a:rPr>
              <a:t>Learner Satisfaction</a:t>
            </a:r>
            <a:endParaRPr b="1" sz="3100">
              <a:solidFill>
                <a:srgbClr val="FFFFFF"/>
              </a:solidFill>
              <a:latin typeface="Montserrat"/>
              <a:ea typeface="Montserrat"/>
              <a:cs typeface="Montserrat"/>
              <a:sym typeface="Montserrat"/>
            </a:endParaRPr>
          </a:p>
        </p:txBody>
      </p:sp>
      <p:pic>
        <p:nvPicPr>
          <p:cNvPr id="267" name="Google Shape;267;p37" title="2024-03-13_14-28-41.mp4">
            <a:hlinkClick r:id="rId4"/>
          </p:cNvPr>
          <p:cNvPicPr preferRelativeResize="0"/>
          <p:nvPr/>
        </p:nvPicPr>
        <p:blipFill>
          <a:blip r:embed="rId5">
            <a:alphaModFix/>
          </a:blip>
          <a:stretch>
            <a:fillRect/>
          </a:stretch>
        </p:blipFill>
        <p:spPr>
          <a:xfrm>
            <a:off x="7184450" y="1919150"/>
            <a:ext cx="3919075" cy="81071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7"/>
                                        </p:tgtEl>
                                        <p:attrNameLst>
                                          <p:attrName>style.visibility</p:attrName>
                                        </p:attrNameLst>
                                      </p:cBhvr>
                                      <p:to>
                                        <p:strVal val="visible"/>
                                      </p:to>
                                    </p:set>
                                    <p:animEffect filter="fade" transition="in">
                                      <p:cBhvr>
                                        <p:cTn dur="1000"/>
                                        <p:tgtEl>
                                          <p:spTgt spid="2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